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C838A5-B23D-4595-AB41-0E156EDC4E33}" v="81" dt="2020-07-04T17:56:55.7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50" d="100"/>
          <a:sy n="150" d="100"/>
        </p:scale>
        <p:origin x="6" y="-59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Young" userId="cae76033c953fff1" providerId="LiveId" clId="{66C838A5-B23D-4595-AB41-0E156EDC4E33}"/>
    <pc:docChg chg="undo custSel modSld">
      <pc:chgData name="Richard Young" userId="cae76033c953fff1" providerId="LiveId" clId="{66C838A5-B23D-4595-AB41-0E156EDC4E33}" dt="2020-07-04T19:21:40.098" v="1082" actId="20577"/>
      <pc:docMkLst>
        <pc:docMk/>
      </pc:docMkLst>
      <pc:sldChg chg="addSp delSp modSp setBg">
        <pc:chgData name="Richard Young" userId="cae76033c953fff1" providerId="LiveId" clId="{66C838A5-B23D-4595-AB41-0E156EDC4E33}" dt="2020-07-04T19:21:40.098" v="1082" actId="20577"/>
        <pc:sldMkLst>
          <pc:docMk/>
          <pc:sldMk cId="1534525644" sldId="256"/>
        </pc:sldMkLst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6" creationId="{25F18630-A81F-4681-BEDA-4D41F17D9D72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7" creationId="{3C6488F2-4E99-43B0-9435-AA9042CA4D0A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8" creationId="{4BFE16DA-C162-46C0-911A-B9E798EB398A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9" creationId="{75636CA1-FEA5-4ED2-A084-D3261E7F84FD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0" creationId="{0E77315E-8415-4ED8-B99F-E3DD63CA61EF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1" creationId="{93464411-E8D6-4CF0-96D3-C35C697A1D3F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4" creationId="{0B9D3076-554A-478E-A380-511E8D827634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5" creationId="{0819E539-58A4-42E2-ADD5-AC6BF7FB894D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6" creationId="{EBE7C463-5D6E-42B0-AA34-4278C759D3DA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7" creationId="{1E3804C8-6802-49BF-AC65-C07D98E5ACC5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9" creationId="{A53BC011-EFB2-4EFA-9705-91A95C02901A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0" creationId="{920294FC-88D0-4E77-8EBF-08335CFA6B3E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1" creationId="{D6470AEA-33A4-4FAF-A618-B03E12E3923F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2" creationId="{1948795D-9DB8-4A20-B58D-945BFAB898FA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4" creationId="{8DC5876F-E9FC-4CFD-A685-C191972DE6E5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5" creationId="{047A0CF3-4DF8-44CC-BEE6-6D9ACE1B1B65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6" creationId="{ABA43372-53B3-4CE0-B5C1-88930AA309D2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7" creationId="{4816161D-716B-4862-B8D7-DB06820434FE}"/>
          </ac:spMkLst>
        </pc:spChg>
        <pc:spChg chg="mod">
          <ac:chgData name="Richard Young" userId="cae76033c953fff1" providerId="LiveId" clId="{66C838A5-B23D-4595-AB41-0E156EDC4E33}" dt="2020-07-04T19:07:14.952" v="1063" actId="20577"/>
          <ac:spMkLst>
            <pc:docMk/>
            <pc:sldMk cId="1534525644" sldId="256"/>
            <ac:spMk id="29" creationId="{32D462F0-15D8-41F4-97C7-9AC737397999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30" creationId="{828568D0-9892-4BB9-ABEC-3AF349ECCCAF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31" creationId="{4E8C2C5C-82AE-475B-9A3A-A8E61FAF69C8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32" creationId="{2F6853CA-80B6-4147-AA47-B17957C9028A}"/>
          </ac:spMkLst>
        </pc:spChg>
        <pc:spChg chg="mod">
          <ac:chgData name="Richard Young" userId="cae76033c953fff1" providerId="LiveId" clId="{66C838A5-B23D-4595-AB41-0E156EDC4E33}" dt="2020-07-04T17:49:30.444" v="677" actId="20577"/>
          <ac:spMkLst>
            <pc:docMk/>
            <pc:sldMk cId="1534525644" sldId="256"/>
            <ac:spMk id="34" creationId="{64683134-B876-4518-9C1C-FA7EBBF33C07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35" creationId="{72242B91-35DF-4639-AB8C-BDAA56ADC33C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36" creationId="{E00C73E7-7AED-42BD-A91E-A826F1297F22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37" creationId="{900EADC1-CDD1-4301-A28E-6D62FA7F0A2C}"/>
          </ac:spMkLst>
        </pc:spChg>
        <pc:spChg chg="mod">
          <ac:chgData name="Richard Young" userId="cae76033c953fff1" providerId="LiveId" clId="{66C838A5-B23D-4595-AB41-0E156EDC4E33}" dt="2020-07-04T17:49:59.565" v="691" actId="20577"/>
          <ac:spMkLst>
            <pc:docMk/>
            <pc:sldMk cId="1534525644" sldId="256"/>
            <ac:spMk id="39" creationId="{45BC18E3-42C3-44E1-BCB6-FD7A4E78F759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40" creationId="{B24DDF7E-894D-4970-916B-7D24A2A7CFB9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41" creationId="{CEC7489D-3666-4936-8B0D-4745747E5A03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42" creationId="{622DBA3D-3262-47D7-869D-057EB72CE670}"/>
          </ac:spMkLst>
        </pc:spChg>
        <pc:spChg chg="mod">
          <ac:chgData name="Richard Young" userId="cae76033c953fff1" providerId="LiveId" clId="{66C838A5-B23D-4595-AB41-0E156EDC4E33}" dt="2020-07-04T17:50:12.840" v="704" actId="20577"/>
          <ac:spMkLst>
            <pc:docMk/>
            <pc:sldMk cId="1534525644" sldId="256"/>
            <ac:spMk id="44" creationId="{3389F97B-9E77-4805-A261-7C611713EF07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45" creationId="{3969E14B-D1C8-4FAA-9F1B-3EE3717E0DC2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46" creationId="{BBCDDC09-01DB-4AB3-A7FC-150DD3CC2BEF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47" creationId="{894DF223-A5EF-4AF8-85E5-800805C80805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49" creationId="{2880EA53-73B3-4EC1-851A-EADF0D1FE23B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50" creationId="{46653681-BE67-4927-9367-DB1AF0E333BB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51" creationId="{A4F20C2B-76BB-4AA2-BF2C-A0ABE99BB486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52" creationId="{100CEF8F-C7EB-4A37-A4E4-67A29FD5E6DD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54" creationId="{9A5EA827-AEC1-4597-9059-64F9B1391043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55" creationId="{B991DBD9-C51D-4D9B-8288-6C6B964188E2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56" creationId="{E8828AB0-7BEC-49AA-A40C-33CAF433027C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57" creationId="{63AAA244-8CD3-4573-93E2-3555D1DCC1EF}"/>
          </ac:spMkLst>
        </pc:spChg>
        <pc:spChg chg="mod">
          <ac:chgData name="Richard Young" userId="cae76033c953fff1" providerId="LiveId" clId="{66C838A5-B23D-4595-AB41-0E156EDC4E33}" dt="2020-07-04T19:21:40.098" v="1082" actId="20577"/>
          <ac:spMkLst>
            <pc:docMk/>
            <pc:sldMk cId="1534525644" sldId="256"/>
            <ac:spMk id="59" creationId="{DDF47A3C-1E69-48A8-9E1A-9F98B05B1059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60" creationId="{7FC47432-3B31-4DD6-9F51-C0B083B5C6E6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61" creationId="{80CA2FA7-C55C-46D0-AEE2-5D7F15FC96E8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62" creationId="{67495CF1-FADC-40EA-BCD4-9EC841E9DE73}"/>
          </ac:spMkLst>
        </pc:spChg>
        <pc:spChg chg="mod">
          <ac:chgData name="Richard Young" userId="cae76033c953fff1" providerId="LiveId" clId="{66C838A5-B23D-4595-AB41-0E156EDC4E33}" dt="2020-07-04T17:51:04.269" v="714" actId="20577"/>
          <ac:spMkLst>
            <pc:docMk/>
            <pc:sldMk cId="1534525644" sldId="256"/>
            <ac:spMk id="64" creationId="{C34BB045-68FB-4BA4-B26B-3B6E2BA32F5C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65" creationId="{D85D0E1B-B63E-4B52-9FDB-8388C2F1C06D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66" creationId="{55FE249C-FE89-4939-8206-58F3218D9284}"/>
          </ac:spMkLst>
        </pc:spChg>
        <pc:spChg chg="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67" creationId="{D2E89465-2E04-45DB-80EB-8153867D4762}"/>
          </ac:spMkLst>
        </pc:spChg>
        <pc:spChg chg="mod topLvl">
          <ac:chgData name="Richard Young" userId="cae76033c953fff1" providerId="LiveId" clId="{66C838A5-B23D-4595-AB41-0E156EDC4E33}" dt="2020-07-04T17:51:30.951" v="720" actId="20577"/>
          <ac:spMkLst>
            <pc:docMk/>
            <pc:sldMk cId="1534525644" sldId="256"/>
            <ac:spMk id="69" creationId="{ABFF5A14-7F32-417F-951E-AC04708C290A}"/>
          </ac:spMkLst>
        </pc:spChg>
        <pc:spChg chg="mod topLvl">
          <ac:chgData name="Richard Young" userId="cae76033c953fff1" providerId="LiveId" clId="{66C838A5-B23D-4595-AB41-0E156EDC4E33}" dt="2020-07-04T17:51:25.570" v="715" actId="165"/>
          <ac:spMkLst>
            <pc:docMk/>
            <pc:sldMk cId="1534525644" sldId="256"/>
            <ac:spMk id="70" creationId="{9E3C5206-7289-4F25-91F6-62B8E62CD4CF}"/>
          </ac:spMkLst>
        </pc:spChg>
        <pc:spChg chg="mod topLvl">
          <ac:chgData name="Richard Young" userId="cae76033c953fff1" providerId="LiveId" clId="{66C838A5-B23D-4595-AB41-0E156EDC4E33}" dt="2020-07-04T17:51:25.570" v="715" actId="165"/>
          <ac:spMkLst>
            <pc:docMk/>
            <pc:sldMk cId="1534525644" sldId="256"/>
            <ac:spMk id="71" creationId="{787EB5C1-98F1-4BA1-B286-88A2DD14BD83}"/>
          </ac:spMkLst>
        </pc:spChg>
        <pc:spChg chg="mod topLvl">
          <ac:chgData name="Richard Young" userId="cae76033c953fff1" providerId="LiveId" clId="{66C838A5-B23D-4595-AB41-0E156EDC4E33}" dt="2020-07-04T17:51:25.570" v="715" actId="165"/>
          <ac:spMkLst>
            <pc:docMk/>
            <pc:sldMk cId="1534525644" sldId="256"/>
            <ac:spMk id="72" creationId="{74D007AD-B12D-4246-A018-B69F7729902C}"/>
          </ac:spMkLst>
        </pc:spChg>
        <pc:spChg chg="mod topLvl">
          <ac:chgData name="Richard Young" userId="cae76033c953fff1" providerId="LiveId" clId="{66C838A5-B23D-4595-AB41-0E156EDC4E33}" dt="2020-07-04T17:52:37.838" v="774" actId="20577"/>
          <ac:spMkLst>
            <pc:docMk/>
            <pc:sldMk cId="1534525644" sldId="256"/>
            <ac:spMk id="79" creationId="{F327B6A7-0032-4DB4-8592-C258C1244E29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80" creationId="{EDED01F7-E74E-4B0E-AEEC-2D8275083B3F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81" creationId="{6789EB27-B563-4760-B8AF-4CC1469B0BAE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82" creationId="{6C1DD734-A29B-4AB6-93B9-9F95F0002747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84" creationId="{1DA071D9-D5FD-4F98-9297-9707CAFCDABA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85" creationId="{CDB6B377-0D6F-429B-8FC8-D92993EB7D27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86" creationId="{D53961EF-E809-4484-8424-5395251EE907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87" creationId="{B6A5F489-2A9D-4EBF-B7CB-AAF774837AFF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93" creationId="{63CE9DB1-4B94-491A-BA62-67F6F3AAF9AB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94" creationId="{C48C46AB-DF41-4A9C-B3BE-C13134B8CC0E}"/>
          </ac:spMkLst>
        </pc:spChg>
        <pc:spChg chg="add mod topLvl">
          <ac:chgData name="Richard Young" userId="cae76033c953fff1" providerId="LiveId" clId="{66C838A5-B23D-4595-AB41-0E156EDC4E33}" dt="2020-07-04T17:54:09.851" v="824"/>
          <ac:spMkLst>
            <pc:docMk/>
            <pc:sldMk cId="1534525644" sldId="256"/>
            <ac:spMk id="95" creationId="{384B1C65-096B-4C7D-807D-C6BD479C8DB7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96" creationId="{FEED730D-3ACF-4CFD-BD19-719581B3B118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97" creationId="{3413E113-347E-499C-B7E0-DF8980D6BBAE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98" creationId="{343AFDA0-8FED-4F5B-98DB-BE6B7958FBD2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99" creationId="{EA8C9626-2803-4835-813D-3425F821730C}"/>
          </ac:spMkLst>
        </pc:spChg>
        <pc:spChg chg="add del mod">
          <ac:chgData name="Richard Young" userId="cae76033c953fff1" providerId="LiveId" clId="{66C838A5-B23D-4595-AB41-0E156EDC4E33}" dt="2020-07-03T23:28:22.078" v="236" actId="478"/>
          <ac:spMkLst>
            <pc:docMk/>
            <pc:sldMk cId="1534525644" sldId="256"/>
            <ac:spMk id="100" creationId="{38111C02-D08F-459F-AC26-F576B7AC8BE6}"/>
          </ac:spMkLst>
        </pc:spChg>
        <pc:spChg chg="add mod topLvl">
          <ac:chgData name="Richard Young" userId="cae76033c953fff1" providerId="LiveId" clId="{66C838A5-B23D-4595-AB41-0E156EDC4E33}" dt="2020-07-04T17:54:08.566" v="823"/>
          <ac:spMkLst>
            <pc:docMk/>
            <pc:sldMk cId="1534525644" sldId="256"/>
            <ac:spMk id="101" creationId="{A7C4B01D-A686-465A-8E5E-C49E230B0C14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02" creationId="{64CC8A01-856E-493C-A122-224388447FFA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03" creationId="{74103063-A1B2-4101-A05C-DAC1B959EBE1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04" creationId="{7ECFE32B-168A-4232-BA23-B4821E61F98F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05" creationId="{D2FC89EB-C713-41C6-92CF-05BBE8D7DE72}"/>
          </ac:spMkLst>
        </pc:spChg>
        <pc:spChg chg="add del mod">
          <ac:chgData name="Richard Young" userId="cae76033c953fff1" providerId="LiveId" clId="{66C838A5-B23D-4595-AB41-0E156EDC4E33}" dt="2020-07-03T23:29:07.373" v="249" actId="478"/>
          <ac:spMkLst>
            <pc:docMk/>
            <pc:sldMk cId="1534525644" sldId="256"/>
            <ac:spMk id="106" creationId="{6CCE374A-52E1-4064-AF5D-D4F85C1EF087}"/>
          </ac:spMkLst>
        </pc:spChg>
        <pc:spChg chg="add mod topLvl">
          <ac:chgData name="Richard Young" userId="cae76033c953fff1" providerId="LiveId" clId="{66C838A5-B23D-4595-AB41-0E156EDC4E33}" dt="2020-07-04T17:54:06.233" v="822"/>
          <ac:spMkLst>
            <pc:docMk/>
            <pc:sldMk cId="1534525644" sldId="256"/>
            <ac:spMk id="107" creationId="{7C3DD6E7-4031-4D43-BD34-023F36566B2E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08" creationId="{CA68F15E-BF39-4F94-BAA0-A4BAD6DE8C6B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09" creationId="{1C5821BC-3EF1-4329-9291-869965B94CD9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10" creationId="{C00E7262-EDC2-4E89-848D-2CE6A4CFD0CF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11" creationId="{AC11B45B-A449-47FB-90FE-C34CC2EC4313}"/>
          </ac:spMkLst>
        </pc:spChg>
        <pc:spChg chg="add del mod">
          <ac:chgData name="Richard Young" userId="cae76033c953fff1" providerId="LiveId" clId="{66C838A5-B23D-4595-AB41-0E156EDC4E33}" dt="2020-07-03T23:29:08.700" v="250" actId="478"/>
          <ac:spMkLst>
            <pc:docMk/>
            <pc:sldMk cId="1534525644" sldId="256"/>
            <ac:spMk id="112" creationId="{B8E68CD2-3D91-48F8-8663-9320D7203680}"/>
          </ac:spMkLst>
        </pc:spChg>
        <pc:spChg chg="add mod topLvl">
          <ac:chgData name="Richard Young" userId="cae76033c953fff1" providerId="LiveId" clId="{66C838A5-B23D-4595-AB41-0E156EDC4E33}" dt="2020-07-04T17:53:59.508" v="821" actId="20577"/>
          <ac:spMkLst>
            <pc:docMk/>
            <pc:sldMk cId="1534525644" sldId="256"/>
            <ac:spMk id="113" creationId="{CDF440D4-EE47-4AE8-A4FE-5BA2C34617A0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14" creationId="{4BB10DEC-014F-4E0A-8D5A-BEED76CE9A5E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15" creationId="{9F480F7E-627B-403C-AD16-CB2C30CA0DC9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16" creationId="{19E978ED-9B89-4492-B037-361C2E3CD8F8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17" creationId="{E3534CDE-8472-477E-A140-00DF89EA6560}"/>
          </ac:spMkLst>
        </pc:spChg>
        <pc:spChg chg="add del mod">
          <ac:chgData name="Richard Young" userId="cae76033c953fff1" providerId="LiveId" clId="{66C838A5-B23D-4595-AB41-0E156EDC4E33}" dt="2020-07-03T23:29:10.347" v="251" actId="478"/>
          <ac:spMkLst>
            <pc:docMk/>
            <pc:sldMk cId="1534525644" sldId="256"/>
            <ac:spMk id="118" creationId="{9F684A98-B86D-44F0-945F-95A4F680F4A1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19" creationId="{9C3541D3-4AB1-4F2C-9DA5-2AA5B65C83AB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20" creationId="{F4EE6C3A-C2FA-4652-AC16-A9284ADEA64F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21" creationId="{9D7DD8EB-26E3-4F0F-930B-0605C3B17172}"/>
          </ac:spMkLst>
        </pc:spChg>
        <pc:spChg chg="add 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22" creationId="{21637946-A0C4-4E36-8094-123C6210B7AA}"/>
          </ac:spMkLst>
        </pc:spChg>
        <pc:spChg chg="mod topLvl">
          <ac:chgData name="Richard Young" userId="cae76033c953fff1" providerId="LiveId" clId="{66C838A5-B23D-4595-AB41-0E156EDC4E33}" dt="2020-07-04T19:04:43.542" v="1054" actId="20577"/>
          <ac:spMkLst>
            <pc:docMk/>
            <pc:sldMk cId="1534525644" sldId="256"/>
            <ac:spMk id="131" creationId="{03DBFF28-87DD-4E4B-A95F-010644065338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32" creationId="{980305F2-92EB-4188-A0C8-D30AC662F242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33" creationId="{95CABD5C-5D5A-4703-9D46-50C2787ECF19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34" creationId="{2C18D7B1-9F60-47E5-AE43-B5C12A9666A0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35" creationId="{EA1996BB-AF50-4F0A-965D-788AC54FE241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36" creationId="{FEDEC63B-1393-48D0-BE44-285FFA4FDC04}"/>
          </ac:spMkLst>
        </pc:spChg>
        <pc:spChg chg="mod topLvl">
          <ac:chgData name="Richard Young" userId="cae76033c953fff1" providerId="LiveId" clId="{66C838A5-B23D-4595-AB41-0E156EDC4E33}" dt="2020-07-04T19:02:41.120" v="1037" actId="20577"/>
          <ac:spMkLst>
            <pc:docMk/>
            <pc:sldMk cId="1534525644" sldId="256"/>
            <ac:spMk id="137" creationId="{0E9AF72D-6ABF-4524-A9E6-1D4742CDE65F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38" creationId="{41686B99-2754-4234-AFDB-FAACE7EA60D4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39" creationId="{CCF15DCD-00EF-4153-ADC3-C9AFE545ECBB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40" creationId="{6CF9C951-20B1-46BC-A91D-490342BEC9E1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41" creationId="{770B3E1B-B829-4BE7-AF65-D5DB768A39AB}"/>
          </ac:spMkLst>
        </pc:spChg>
        <pc:spChg chg="mod topLvl">
          <ac:chgData name="Richard Young" userId="cae76033c953fff1" providerId="LiveId" clId="{66C838A5-B23D-4595-AB41-0E156EDC4E33}" dt="2020-07-04T17:52:15.235" v="760" actId="20577"/>
          <ac:spMkLst>
            <pc:docMk/>
            <pc:sldMk cId="1534525644" sldId="256"/>
            <ac:spMk id="142" creationId="{0F5E2CC6-907A-41C0-939C-7A5B031C5628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43" creationId="{5C697B9C-4B18-455C-8502-B35392FE5ACC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44" creationId="{142B3010-AEBE-46DB-BBDB-82D5BD46C6E8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45" creationId="{4112DAF2-2E48-418C-9434-AE17D999FBB9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46" creationId="{6FF077FC-9FD4-4F50-A65F-8CAE801FDDFC}"/>
          </ac:spMkLst>
        </pc:spChg>
        <pc:spChg chg="mod topLvl">
          <ac:chgData name="Richard Young" userId="cae76033c953fff1" providerId="LiveId" clId="{66C838A5-B23D-4595-AB41-0E156EDC4E33}" dt="2020-07-04T19:02:46.739" v="1041" actId="20577"/>
          <ac:spMkLst>
            <pc:docMk/>
            <pc:sldMk cId="1534525644" sldId="256"/>
            <ac:spMk id="147" creationId="{5C3048E0-96D9-49CB-811F-754F81C16996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48" creationId="{83B5CAE0-E2DC-4DD8-9B03-DCC0B8601E43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49" creationId="{3907059B-FD2D-4888-8DA3-454C9A0B7130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50" creationId="{6679DAEF-5F56-4881-B743-DE3618B467CE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51" creationId="{4F2994E2-D8D6-4E2D-A27B-EA065B4DD004}"/>
          </ac:spMkLst>
        </pc:spChg>
        <pc:spChg chg="mod topLvl">
          <ac:chgData name="Richard Young" userId="cae76033c953fff1" providerId="LiveId" clId="{66C838A5-B23D-4595-AB41-0E156EDC4E33}" dt="2020-07-04T17:51:55.001" v="737" actId="20577"/>
          <ac:spMkLst>
            <pc:docMk/>
            <pc:sldMk cId="1534525644" sldId="256"/>
            <ac:spMk id="152" creationId="{E0E512AA-CE5B-4396-8C44-795672130801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53" creationId="{1E3F8856-E1C0-4844-A296-8D84B9EFB52A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54" creationId="{629DF25C-F127-4E73-93BB-26F3D00115ED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55" creationId="{699152A4-23E2-4FD0-8BA5-8295A335E079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56" creationId="{D22F9D43-1F07-445F-847D-97DA4D4FF46A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57" creationId="{D2FD7082-B793-4CFA-9768-9AEFB4B9E870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58" creationId="{88482C9F-C51E-45C5-8380-79C88956B353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59" creationId="{256BCFC4-E517-4FFA-AE60-6175E8CE40D2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60" creationId="{FCA7F91E-2DE7-4A1A-A3EF-54A891CE582B}"/>
          </ac:spMkLst>
        </pc:spChg>
        <pc:spChg chg="mod topLvl">
          <ac:chgData name="Richard Young" userId="cae76033c953fff1" providerId="LiveId" clId="{66C838A5-B23D-4595-AB41-0E156EDC4E33}" dt="2020-07-04T17:56:03.859" v="891" actId="20577"/>
          <ac:spMkLst>
            <pc:docMk/>
            <pc:sldMk cId="1534525644" sldId="256"/>
            <ac:spMk id="165" creationId="{FD3D0558-829F-4639-B460-B192733DE862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66" creationId="{885F12A8-813A-4632-A3DE-B52CAA3AA3C8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67" creationId="{EB294663-2972-4434-9A38-65628A890032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68" creationId="{9236B364-7073-478D-86F0-5EF3567199CA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69" creationId="{D12007FD-78B0-4BBD-B9BD-4A4B25B1F5B7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70" creationId="{0BDFCF9E-2DD8-45A7-986B-2DBA625368C2}"/>
          </ac:spMkLst>
        </pc:spChg>
        <pc:spChg chg="mod topLvl">
          <ac:chgData name="Richard Young" userId="cae76033c953fff1" providerId="LiveId" clId="{66C838A5-B23D-4595-AB41-0E156EDC4E33}" dt="2020-07-04T17:55:43.759" v="879" actId="20577"/>
          <ac:spMkLst>
            <pc:docMk/>
            <pc:sldMk cId="1534525644" sldId="256"/>
            <ac:spMk id="171" creationId="{F4319BF4-2572-4CA7-96B2-D1A49DB23636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72" creationId="{56F9961A-DA6F-433F-9B78-3124673C1F3D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73" creationId="{56795E63-B76D-42EB-A34D-7414D38462C9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74" creationId="{BFE79924-A916-45E1-A974-173FB522F6FE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75" creationId="{69BA9F8B-D62C-46EC-A217-3F37E4F0D13C}"/>
          </ac:spMkLst>
        </pc:spChg>
        <pc:spChg chg="mod topLvl">
          <ac:chgData name="Richard Young" userId="cae76033c953fff1" providerId="LiveId" clId="{66C838A5-B23D-4595-AB41-0E156EDC4E33}" dt="2020-07-04T17:55:30.360" v="874" actId="20577"/>
          <ac:spMkLst>
            <pc:docMk/>
            <pc:sldMk cId="1534525644" sldId="256"/>
            <ac:spMk id="176" creationId="{A8C863A7-0BCB-49E8-83EF-8879D54197FA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77" creationId="{F0BA7150-74E5-4B01-BABF-42B7F507131B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78" creationId="{F88CD7BC-2286-4B8A-AD1D-8422EB61672D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79" creationId="{5723C9CE-013C-4585-A8E8-84586C60BFDD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80" creationId="{217923CD-491D-44AD-B936-E04CEB4AE639}"/>
          </ac:spMkLst>
        </pc:spChg>
        <pc:spChg chg="mod topLvl">
          <ac:chgData name="Richard Young" userId="cae76033c953fff1" providerId="LiveId" clId="{66C838A5-B23D-4595-AB41-0E156EDC4E33}" dt="2020-07-04T17:55:15.624" v="864" actId="20577"/>
          <ac:spMkLst>
            <pc:docMk/>
            <pc:sldMk cId="1534525644" sldId="256"/>
            <ac:spMk id="181" creationId="{3AB13256-5667-4CC0-BA9C-271AAADA7855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82" creationId="{A9EE948C-52EA-462A-98EC-4EF7D220DD9C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83" creationId="{070DB1B4-FD73-466F-995D-B3765B04532C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84" creationId="{EADB1B8D-FFDD-446E-82E7-E5C4B10398EC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85" creationId="{B8240621-8CFD-48E5-9388-EE963B8ADB77}"/>
          </ac:spMkLst>
        </pc:spChg>
        <pc:spChg chg="mod topLvl">
          <ac:chgData name="Richard Young" userId="cae76033c953fff1" providerId="LiveId" clId="{66C838A5-B23D-4595-AB41-0E156EDC4E33}" dt="2020-07-04T17:54:43.985" v="845" actId="20577"/>
          <ac:spMkLst>
            <pc:docMk/>
            <pc:sldMk cId="1534525644" sldId="256"/>
            <ac:spMk id="186" creationId="{5E318EAE-7B93-470E-B526-E8BF60EC6FC3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87" creationId="{27C1766E-04C0-4F39-849E-703DA77046BB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88" creationId="{03C5A7BD-5C28-4FCF-BAE8-5D5F1BACC70C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89" creationId="{33BE040C-095B-4A7F-81F7-1B401CA33556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90" creationId="{7732D975-995E-4947-BA4F-97F023A679DF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91" creationId="{61924E81-F915-433B-9F78-F7213C74C5FA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92" creationId="{C08C6216-6FCA-4194-97E8-0FE36230BD80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93" creationId="{BFB67EAC-F6AA-4AAB-A225-A1330906F66D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94" creationId="{D1D38141-ECAF-4BC9-ABCC-D41DAB12452C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199" creationId="{C32942DB-84E4-4379-B94A-D7342D1919CC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00" creationId="{FD110946-9F2B-495A-A0AF-9A9C29506508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01" creationId="{B082B87F-47FE-494F-A629-AEEC4EF99C67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02" creationId="{87EDF998-29D8-410D-89EB-63DC3B82DA8E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03" creationId="{AD284CD0-DA1D-4FD8-9462-8F5758F271F2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04" creationId="{F13FEE6A-F348-4156-83F6-B6075D2F062D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05" creationId="{89594401-B423-4026-929A-294E4B7E9D39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06" creationId="{F16EEB2C-CA4B-48D5-9B37-83215FED67CD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07" creationId="{F3448A9E-4BF3-4563-A229-31C313AA58AC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08" creationId="{65AD3FCF-F261-4FFA-BFBB-89C74EAC275D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09" creationId="{ECBD2C5A-2374-43AC-82AF-4E14D52D7FD0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10" creationId="{37F53239-C900-4232-8E1A-BE6FBCD4EC84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11" creationId="{BC6D442D-0221-49EF-9C5A-94999561FD12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12" creationId="{5D15B222-2F2F-4B4E-9AEF-3E6792BD7435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13" creationId="{AF451FCB-299D-4A8D-8F99-05D606C504EF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14" creationId="{8B1EB5AA-0CEF-409C-8501-43649B4BC125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15" creationId="{1A4BFB57-AB53-4E76-8A79-720610309077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16" creationId="{8FCF01AA-BF2F-4B45-9520-7F8C4DFFDEC7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17" creationId="{18EFD5DC-3F05-4BDA-BBEF-61473F00396A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18" creationId="{EB37AE69-6888-4191-8D25-FE6BDDC9C6DF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19" creationId="{D11A6BD0-1A2E-43C8-BC6B-6E8D259A3CD9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20" creationId="{EF094C97-4516-4B40-8C8D-A491A1CB58A9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21" creationId="{64D1A684-2175-474C-870F-D045645D20F5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22" creationId="{AA75252C-D931-4793-8FD4-89FD1C4AA65C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23" creationId="{8EA0387B-B41D-498B-86E9-5C2CA76229A1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24" creationId="{4FA07EEA-829E-4329-AF84-9FD7E2124CE9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25" creationId="{51F1B404-5DF2-429A-B8FB-CB651DD98130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26" creationId="{444D1091-7E2A-4DEE-81BC-D45E06196CFE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27" creationId="{CD882578-B4D5-4D84-AC1B-937054A85FD8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28" creationId="{67484330-6C64-4C65-8C1F-DB41D9B4FAA4}"/>
          </ac:spMkLst>
        </pc:spChg>
        <pc:spChg chg="add 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31" creationId="{9D0E4809-EC75-40CB-9C5C-2EC944A495D2}"/>
          </ac:spMkLst>
        </pc:spChg>
        <pc:spChg chg="add 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32" creationId="{5B05FC49-60A2-41A3-AE1A-817134A75FE0}"/>
          </ac:spMkLst>
        </pc:spChg>
        <pc:spChg chg="add mod">
          <ac:chgData name="Richard Young" userId="cae76033c953fff1" providerId="LiveId" clId="{66C838A5-B23D-4595-AB41-0E156EDC4E33}" dt="2020-07-04T17:56:55.786" v="923" actId="207"/>
          <ac:spMkLst>
            <pc:docMk/>
            <pc:sldMk cId="1534525644" sldId="256"/>
            <ac:spMk id="233" creationId="{39BA38FC-83F2-4925-96CD-91CB503B19DF}"/>
          </ac:spMkLst>
        </pc:spChg>
        <pc:spChg chg="add mod">
          <ac:chgData name="Richard Young" userId="cae76033c953fff1" providerId="LiveId" clId="{66C838A5-B23D-4595-AB41-0E156EDC4E33}" dt="2020-07-04T17:56:49.876" v="921" actId="207"/>
          <ac:spMkLst>
            <pc:docMk/>
            <pc:sldMk cId="1534525644" sldId="256"/>
            <ac:spMk id="234" creationId="{87C7EB3E-5076-436F-8454-946A72AD4843}"/>
          </ac:spMkLst>
        </pc:spChg>
        <pc:spChg chg="mod topLvl">
          <ac:chgData name="Richard Young" userId="cae76033c953fff1" providerId="LiveId" clId="{66C838A5-B23D-4595-AB41-0E156EDC4E33}" dt="2020-07-04T17:57:55.548" v="938" actId="20577"/>
          <ac:spMkLst>
            <pc:docMk/>
            <pc:sldMk cId="1534525644" sldId="256"/>
            <ac:spMk id="236" creationId="{EFF1F3C9-EE60-400C-8685-5430A67C25E0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37" creationId="{89C15B78-350E-4A64-AD6E-CF69284184F9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38" creationId="{1B1064C7-796A-439A-915D-94FBDC9B3A07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39" creationId="{9B401922-F465-4621-A847-525B5E0887D1}"/>
          </ac:spMkLst>
        </pc:spChg>
        <pc:spChg chg="mod topLvl">
          <ac:chgData name="Richard Young" userId="cae76033c953fff1" providerId="LiveId" clId="{66C838A5-B23D-4595-AB41-0E156EDC4E33}" dt="2020-07-04T17:58:58.569" v="961" actId="3064"/>
          <ac:spMkLst>
            <pc:docMk/>
            <pc:sldMk cId="1534525644" sldId="256"/>
            <ac:spMk id="241" creationId="{308DB86C-3763-4513-A510-975FABFA2302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42" creationId="{A0076FBD-82CB-4228-87FA-D099497B627A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43" creationId="{8F1E0E96-FA6D-464B-8642-A17C83C7116E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44" creationId="{3483153D-DC33-4664-B9D8-4894B9BA2612}"/>
          </ac:spMkLst>
        </pc:spChg>
        <pc:spChg chg="mod">
          <ac:chgData name="Richard Young" userId="cae76033c953fff1" providerId="LiveId" clId="{66C838A5-B23D-4595-AB41-0E156EDC4E33}" dt="2020-07-04T00:49:11.636" v="331" actId="6549"/>
          <ac:spMkLst>
            <pc:docMk/>
            <pc:sldMk cId="1534525644" sldId="256"/>
            <ac:spMk id="248" creationId="{6E7DA593-E953-4B94-A8D9-D5CA726D211C}"/>
          </ac:spMkLst>
        </pc:spChg>
        <pc:spChg chg="mod">
          <ac:chgData name="Richard Young" userId="cae76033c953fff1" providerId="LiveId" clId="{66C838A5-B23D-4595-AB41-0E156EDC4E33}" dt="2020-07-04T00:49:12.816" v="332" actId="6549"/>
          <ac:spMkLst>
            <pc:docMk/>
            <pc:sldMk cId="1534525644" sldId="256"/>
            <ac:spMk id="249" creationId="{486BA38C-7244-431D-ADDA-4FB83D74D28A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51" creationId="{BCD29CAD-6456-4D8F-9AE9-CEA229B10B1F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52" creationId="{B3FAE165-C5A1-4E8A-94CD-8C5C5033D545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53" creationId="{DA0769DA-615B-416D-BB67-3F798FD3DC97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54" creationId="{C099ECFF-E97C-41D0-A598-F1287C722816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70" creationId="{B5ED5280-20DF-4108-AA0A-7CD4256FDF0C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71" creationId="{184E43FF-F0BA-4E4F-943E-EFABEB5103DE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72" creationId="{E449A262-4EBB-4BB4-B8B3-733850F06048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73" creationId="{34D9CCF9-6B3F-45FF-8866-D3E43FA376C7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74" creationId="{151934E7-A1CC-4A7F-9C12-8E44C9FBF75B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75" creationId="{14BB5A03-F5D8-4983-8C01-D7AD3F703F16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76" creationId="{734CEE80-1C67-477A-A1FE-D8DBF3FA076A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77" creationId="{842DED5F-E808-4151-B278-AD78756AACE2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78" creationId="{2E40D327-D424-4062-B891-00C22DC77B0A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79" creationId="{C4D8C52B-8F3F-4938-AB24-145EF3A570F9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80" creationId="{67126EF2-9C93-46C9-AF87-ECC283B67898}"/>
          </ac:spMkLst>
        </pc:spChg>
        <pc:spChg chg="add del mod">
          <ac:chgData name="Richard Young" userId="cae76033c953fff1" providerId="LiveId" clId="{66C838A5-B23D-4595-AB41-0E156EDC4E33}" dt="2020-07-04T00:58:33.859" v="413" actId="478"/>
          <ac:spMkLst>
            <pc:docMk/>
            <pc:sldMk cId="1534525644" sldId="256"/>
            <ac:spMk id="281" creationId="{BF8D0B91-7E61-471A-9047-D9EDC5D23CDF}"/>
          </ac:spMkLst>
        </pc:spChg>
        <pc:spChg chg="mod topLvl">
          <ac:chgData name="Richard Young" userId="cae76033c953fff1" providerId="LiveId" clId="{66C838A5-B23D-4595-AB41-0E156EDC4E33}" dt="2020-07-04T18:00:07.191" v="987" actId="20577"/>
          <ac:spMkLst>
            <pc:docMk/>
            <pc:sldMk cId="1534525644" sldId="256"/>
            <ac:spMk id="283" creationId="{2994016E-1E17-4AD0-B6D9-DFEF409604D8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84" creationId="{7E0CAA13-C2C5-4722-9044-F75DA8A071E3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85" creationId="{771646C8-5973-457A-8A15-844D154AAB9F}"/>
          </ac:spMkLst>
        </pc:spChg>
        <pc:spChg chg="mod topLvl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86" creationId="{B1216338-6D77-42B4-AD38-23E2D71855AA}"/>
          </ac:spMkLst>
        </pc:spChg>
        <pc:spChg chg="add 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87" creationId="{86FBE72B-3F84-45A3-9436-B6AE02AE6ED9}"/>
          </ac:spMkLst>
        </pc:spChg>
        <pc:spChg chg="add mod">
          <ac:chgData name="Richard Young" userId="cae76033c953fff1" providerId="LiveId" clId="{66C838A5-B23D-4595-AB41-0E156EDC4E33}" dt="2020-07-04T17:59:47.849" v="976" actId="20577"/>
          <ac:spMkLst>
            <pc:docMk/>
            <pc:sldMk cId="1534525644" sldId="256"/>
            <ac:spMk id="288" creationId="{49EF6C1F-847A-4A9B-8BBB-B94387CA882D}"/>
          </ac:spMkLst>
        </pc:spChg>
        <pc:spChg chg="add 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89" creationId="{8F3F4491-2487-48CE-87B6-827ED6963A4B}"/>
          </ac:spMkLst>
        </pc:spChg>
        <pc:spChg chg="add 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90" creationId="{7D58F4D8-E0BF-4CDF-9154-DBDAFEFC72FF}"/>
          </ac:spMkLst>
        </pc:spChg>
        <pc:spChg chg="add 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91" creationId="{EE2AD30E-8031-4DEB-9604-A7B66556AA83}"/>
          </ac:spMkLst>
        </pc:spChg>
        <pc:spChg chg="add 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92" creationId="{B0BAD63A-D3B7-40F6-A251-27D581F624D4}"/>
          </ac:spMkLst>
        </pc:spChg>
        <pc:spChg chg="add mod">
          <ac:chgData name="Richard Young" userId="cae76033c953fff1" providerId="LiveId" clId="{66C838A5-B23D-4595-AB41-0E156EDC4E33}" dt="2020-07-04T17:48:55.450" v="651" actId="3064"/>
          <ac:spMkLst>
            <pc:docMk/>
            <pc:sldMk cId="1534525644" sldId="256"/>
            <ac:spMk id="294" creationId="{43ADB39E-B1F4-4763-86B9-3B6417204C04}"/>
          </ac:spMkLst>
        </pc:spChg>
        <pc:grpChg chg="add del mod">
          <ac:chgData name="Richard Young" userId="cae76033c953fff1" providerId="LiveId" clId="{66C838A5-B23D-4595-AB41-0E156EDC4E33}" dt="2020-07-04T17:51:25.570" v="715" actId="165"/>
          <ac:grpSpMkLst>
            <pc:docMk/>
            <pc:sldMk cId="1534525644" sldId="256"/>
            <ac:grpSpMk id="77" creationId="{9C5B5B1D-E751-4EC0-A0BD-7F61799A2E43}"/>
          </ac:grpSpMkLst>
        </pc:grpChg>
        <pc:grpChg chg="add del mod">
          <ac:chgData name="Richard Young" userId="cae76033c953fff1" providerId="LiveId" clId="{66C838A5-B23D-4595-AB41-0E156EDC4E33}" dt="2020-07-04T00:52:12.407" v="358" actId="165"/>
          <ac:grpSpMkLst>
            <pc:docMk/>
            <pc:sldMk cId="1534525644" sldId="256"/>
            <ac:grpSpMk id="78" creationId="{18D2AD92-9B75-4BBF-BB04-1B6F62FE2A14}"/>
          </ac:grpSpMkLst>
        </pc:grpChg>
        <pc:grpChg chg="add del mod">
          <ac:chgData name="Richard Young" userId="cae76033c953fff1" providerId="LiveId" clId="{66C838A5-B23D-4595-AB41-0E156EDC4E33}" dt="2020-07-03T23:24:16.957" v="165" actId="165"/>
          <ac:grpSpMkLst>
            <pc:docMk/>
            <pc:sldMk cId="1534525644" sldId="256"/>
            <ac:grpSpMk id="83" creationId="{A272996D-07B0-4365-AA76-1CEA2C337C03}"/>
          </ac:grpSpMkLst>
        </pc:grpChg>
        <pc:grpChg chg="add del mod">
          <ac:chgData name="Richard Young" userId="cae76033c953fff1" providerId="LiveId" clId="{66C838A5-B23D-4595-AB41-0E156EDC4E33}" dt="2020-07-03T23:24:04.334" v="164" actId="478"/>
          <ac:grpSpMkLst>
            <pc:docMk/>
            <pc:sldMk cId="1534525644" sldId="256"/>
            <ac:grpSpMk id="88" creationId="{CAE84995-EF7F-4631-8592-1DC6DA75A3DA}"/>
          </ac:grpSpMkLst>
        </pc:grpChg>
        <pc:grpChg chg="add del mod">
          <ac:chgData name="Richard Young" userId="cae76033c953fff1" providerId="LiveId" clId="{66C838A5-B23D-4595-AB41-0E156EDC4E33}" dt="2020-07-04T00:53:14.433" v="368" actId="165"/>
          <ac:grpSpMkLst>
            <pc:docMk/>
            <pc:sldMk cId="1534525644" sldId="256"/>
            <ac:grpSpMk id="129" creationId="{751D052E-C5C5-4CAB-93AF-7C2283F979E9}"/>
          </ac:grpSpMkLst>
        </pc:grpChg>
        <pc:grpChg chg="add del mod">
          <ac:chgData name="Richard Young" userId="cae76033c953fff1" providerId="LiveId" clId="{66C838A5-B23D-4595-AB41-0E156EDC4E33}" dt="2020-07-04T00:50:22.292" v="337" actId="165"/>
          <ac:grpSpMkLst>
            <pc:docMk/>
            <pc:sldMk cId="1534525644" sldId="256"/>
            <ac:grpSpMk id="130" creationId="{388FA8C7-8712-4A6E-84A5-8DEAC2CB5728}"/>
          </ac:grpSpMkLst>
        </pc:grpChg>
        <pc:grpChg chg="add del mod">
          <ac:chgData name="Richard Young" userId="cae76033c953fff1" providerId="LiveId" clId="{66C838A5-B23D-4595-AB41-0E156EDC4E33}" dt="2020-07-04T00:54:34.881" v="389" actId="165"/>
          <ac:grpSpMkLst>
            <pc:docMk/>
            <pc:sldMk cId="1534525644" sldId="256"/>
            <ac:grpSpMk id="164" creationId="{6A05ADE1-F2DC-49CD-B15E-13582D6594EA}"/>
          </ac:grpSpMkLst>
        </pc:grpChg>
        <pc:grpChg chg="add del mod">
          <ac:chgData name="Richard Young" userId="cae76033c953fff1" providerId="LiveId" clId="{66C838A5-B23D-4595-AB41-0E156EDC4E33}" dt="2020-07-04T00:45:10.824" v="288" actId="165"/>
          <ac:grpSpMkLst>
            <pc:docMk/>
            <pc:sldMk cId="1534525644" sldId="256"/>
            <ac:grpSpMk id="198" creationId="{27B362BA-4AD0-4F9D-BAE0-47F7D48DC95D}"/>
          </ac:grpSpMkLst>
        </pc:grpChg>
        <pc:grpChg chg="add del mod">
          <ac:chgData name="Richard Young" userId="cae76033c953fff1" providerId="LiveId" clId="{66C838A5-B23D-4595-AB41-0E156EDC4E33}" dt="2020-07-04T00:56:46.890" v="406" actId="165"/>
          <ac:grpSpMkLst>
            <pc:docMk/>
            <pc:sldMk cId="1534525644" sldId="256"/>
            <ac:grpSpMk id="235" creationId="{495CA46B-2183-4C68-A87A-1E49AFCBEA05}"/>
          </ac:grpSpMkLst>
        </pc:grpChg>
        <pc:grpChg chg="add del mod">
          <ac:chgData name="Richard Young" userId="cae76033c953fff1" providerId="LiveId" clId="{66C838A5-B23D-4595-AB41-0E156EDC4E33}" dt="2020-07-04T00:58:54.313" v="416" actId="165"/>
          <ac:grpSpMkLst>
            <pc:docMk/>
            <pc:sldMk cId="1534525644" sldId="256"/>
            <ac:grpSpMk id="240" creationId="{BECD20E9-FCD8-43EA-BCE9-A5C0BF668D4C}"/>
          </ac:grpSpMkLst>
        </pc:grpChg>
        <pc:grpChg chg="add del mod">
          <ac:chgData name="Richard Young" userId="cae76033c953fff1" providerId="LiveId" clId="{66C838A5-B23D-4595-AB41-0E156EDC4E33}" dt="2020-07-04T00:57:49.240" v="410" actId="478"/>
          <ac:grpSpMkLst>
            <pc:docMk/>
            <pc:sldMk cId="1534525644" sldId="256"/>
            <ac:grpSpMk id="245" creationId="{863F844A-63C4-4ED5-AF5D-A981CD59BB2B}"/>
          </ac:grpSpMkLst>
        </pc:grpChg>
        <pc:grpChg chg="add del mod">
          <ac:chgData name="Richard Young" userId="cae76033c953fff1" providerId="LiveId" clId="{66C838A5-B23D-4595-AB41-0E156EDC4E33}" dt="2020-07-04T01:04:34.474" v="449" actId="165"/>
          <ac:grpSpMkLst>
            <pc:docMk/>
            <pc:sldMk cId="1534525644" sldId="256"/>
            <ac:grpSpMk id="250" creationId="{8B47E1DD-4450-41D2-90B5-D9A5054A3C4F}"/>
          </ac:grpSpMkLst>
        </pc:grpChg>
        <pc:grpChg chg="add del mod">
          <ac:chgData name="Richard Young" userId="cae76033c953fff1" providerId="LiveId" clId="{66C838A5-B23D-4595-AB41-0E156EDC4E33}" dt="2020-07-04T01:04:09.484" v="444" actId="165"/>
          <ac:grpSpMkLst>
            <pc:docMk/>
            <pc:sldMk cId="1534525644" sldId="256"/>
            <ac:grpSpMk id="282" creationId="{CBCAFD66-70E5-4DF6-9191-8D036BA1555C}"/>
          </ac:grpSpMkLst>
        </pc:grpChg>
        <pc:picChg chg="mod ord modCrop">
          <ac:chgData name="Richard Young" userId="cae76033c953fff1" providerId="LiveId" clId="{66C838A5-B23D-4595-AB41-0E156EDC4E33}" dt="2020-07-04T17:45:36.351" v="604" actId="167"/>
          <ac:picMkLst>
            <pc:docMk/>
            <pc:sldMk cId="1534525644" sldId="256"/>
            <ac:picMk id="5" creationId="{014F7A8B-2523-4B60-802C-E2A9D5F4B381}"/>
          </ac:picMkLst>
        </pc:picChg>
        <pc:picChg chg="add del">
          <ac:chgData name="Richard Young" userId="cae76033c953fff1" providerId="LiveId" clId="{66C838A5-B23D-4595-AB41-0E156EDC4E33}" dt="2020-07-03T22:53:48.657" v="97"/>
          <ac:picMkLst>
            <pc:docMk/>
            <pc:sldMk cId="1534525644" sldId="256"/>
            <ac:picMk id="73" creationId="{E625209E-CD5B-4C72-9E9D-C0F344B66754}"/>
          </ac:picMkLst>
        </pc:picChg>
        <pc:picChg chg="add mod modCrop">
          <ac:chgData name="Richard Young" userId="cae76033c953fff1" providerId="LiveId" clId="{66C838A5-B23D-4595-AB41-0E156EDC4E33}" dt="2020-07-04T01:10:50.436" v="564" actId="1036"/>
          <ac:picMkLst>
            <pc:docMk/>
            <pc:sldMk cId="1534525644" sldId="256"/>
            <ac:picMk id="74" creationId="{AF9CB96A-2035-488C-A082-2DE6E39007F8}"/>
          </ac:picMkLst>
        </pc:picChg>
        <pc:picChg chg="add del mod">
          <ac:chgData name="Richard Young" userId="cae76033c953fff1" providerId="LiveId" clId="{66C838A5-B23D-4595-AB41-0E156EDC4E33}" dt="2020-07-03T23:17:26.681" v="114"/>
          <ac:picMkLst>
            <pc:docMk/>
            <pc:sldMk cId="1534525644" sldId="256"/>
            <ac:picMk id="75" creationId="{850DEDD7-6241-4036-A71C-FC495295E5F1}"/>
          </ac:picMkLst>
        </pc:picChg>
        <pc:picChg chg="add mod">
          <ac:chgData name="Richard Young" userId="cae76033c953fff1" providerId="LiveId" clId="{66C838A5-B23D-4595-AB41-0E156EDC4E33}" dt="2020-07-04T01:10:50.436" v="564" actId="1036"/>
          <ac:picMkLst>
            <pc:docMk/>
            <pc:sldMk cId="1534525644" sldId="256"/>
            <ac:picMk id="76" creationId="{00A630FD-9306-42A0-BC5A-FCB32DC623C2}"/>
          </ac:picMkLst>
        </pc:picChg>
        <pc:cxnChg chg="add del mod">
          <ac:chgData name="Richard Young" userId="cae76033c953fff1" providerId="LiveId" clId="{66C838A5-B23D-4595-AB41-0E156EDC4E33}" dt="2020-07-04T00:41:47.913" v="264" actId="11529"/>
          <ac:cxnSpMkLst>
            <pc:docMk/>
            <pc:sldMk cId="1534525644" sldId="256"/>
            <ac:cxnSpMk id="124" creationId="{3570FB63-5693-4CF0-973D-29D62FE46AFD}"/>
          </ac:cxnSpMkLst>
        </pc:cxnChg>
        <pc:cxnChg chg="add mod">
          <ac:chgData name="Richard Young" userId="cae76033c953fff1" providerId="LiveId" clId="{66C838A5-B23D-4595-AB41-0E156EDC4E33}" dt="2020-07-04T01:10:50.436" v="564" actId="1036"/>
          <ac:cxnSpMkLst>
            <pc:docMk/>
            <pc:sldMk cId="1534525644" sldId="256"/>
            <ac:cxnSpMk id="126" creationId="{D47D1422-6481-4555-9BDA-1FE70720877B}"/>
          </ac:cxnSpMkLst>
        </pc:cxnChg>
        <pc:cxnChg chg="add mod">
          <ac:chgData name="Richard Young" userId="cae76033c953fff1" providerId="LiveId" clId="{66C838A5-B23D-4595-AB41-0E156EDC4E33}" dt="2020-07-04T01:10:50.436" v="564" actId="1036"/>
          <ac:cxnSpMkLst>
            <pc:docMk/>
            <pc:sldMk cId="1534525644" sldId="256"/>
            <ac:cxnSpMk id="127" creationId="{18831665-EC19-4FB2-A184-8ED5B8A8C54D}"/>
          </ac:cxnSpMkLst>
        </pc:cxnChg>
        <pc:cxnChg chg="add mod">
          <ac:chgData name="Richard Young" userId="cae76033c953fff1" providerId="LiveId" clId="{66C838A5-B23D-4595-AB41-0E156EDC4E33}" dt="2020-07-04T01:10:50.436" v="564" actId="1036"/>
          <ac:cxnSpMkLst>
            <pc:docMk/>
            <pc:sldMk cId="1534525644" sldId="256"/>
            <ac:cxnSpMk id="161" creationId="{E585A3EE-A3DA-4D1B-BD82-A80BD5E212A8}"/>
          </ac:cxnSpMkLst>
        </pc:cxnChg>
        <pc:cxnChg chg="add mod">
          <ac:chgData name="Richard Young" userId="cae76033c953fff1" providerId="LiveId" clId="{66C838A5-B23D-4595-AB41-0E156EDC4E33}" dt="2020-07-04T01:10:50.436" v="564" actId="1036"/>
          <ac:cxnSpMkLst>
            <pc:docMk/>
            <pc:sldMk cId="1534525644" sldId="256"/>
            <ac:cxnSpMk id="195" creationId="{3258B4A3-9344-4EEA-ACC9-69D56C7939BC}"/>
          </ac:cxnSpMkLst>
        </pc:cxnChg>
        <pc:cxnChg chg="add mod">
          <ac:chgData name="Richard Young" userId="cae76033c953fff1" providerId="LiveId" clId="{66C838A5-B23D-4595-AB41-0E156EDC4E33}" dt="2020-07-04T01:10:50.436" v="564" actId="1036"/>
          <ac:cxnSpMkLst>
            <pc:docMk/>
            <pc:sldMk cId="1534525644" sldId="256"/>
            <ac:cxnSpMk id="229" creationId="{2C7A8068-B9AF-42D6-9E80-A4600CA3A868}"/>
          </ac:cxnSpMkLst>
        </pc:cxnChg>
        <pc:cxnChg chg="add mod">
          <ac:chgData name="Richard Young" userId="cae76033c953fff1" providerId="LiveId" clId="{66C838A5-B23D-4595-AB41-0E156EDC4E33}" dt="2020-07-04T01:10:50.436" v="564" actId="1036"/>
          <ac:cxnSpMkLst>
            <pc:docMk/>
            <pc:sldMk cId="1534525644" sldId="256"/>
            <ac:cxnSpMk id="255" creationId="{4E58346C-B64E-441A-A6F8-92DA3E54E2F2}"/>
          </ac:cxnSpMkLst>
        </pc:cxnChg>
        <pc:cxnChg chg="add mod">
          <ac:chgData name="Richard Young" userId="cae76033c953fff1" providerId="LiveId" clId="{66C838A5-B23D-4595-AB41-0E156EDC4E33}" dt="2020-07-04T01:10:50.436" v="564" actId="1036"/>
          <ac:cxnSpMkLst>
            <pc:docMk/>
            <pc:sldMk cId="1534525644" sldId="256"/>
            <ac:cxnSpMk id="261" creationId="{9B427392-A9F7-4A17-83E5-9FA051055863}"/>
          </ac:cxnSpMkLst>
        </pc:cxnChg>
        <pc:cxnChg chg="add mod">
          <ac:chgData name="Richard Young" userId="cae76033c953fff1" providerId="LiveId" clId="{66C838A5-B23D-4595-AB41-0E156EDC4E33}" dt="2020-07-04T01:10:50.436" v="564" actId="1036"/>
          <ac:cxnSpMkLst>
            <pc:docMk/>
            <pc:sldMk cId="1534525644" sldId="256"/>
            <ac:cxnSpMk id="264" creationId="{812AF95B-70D9-4CC7-8F19-37A476A83750}"/>
          </ac:cxnSpMkLst>
        </pc:cxnChg>
        <pc:cxnChg chg="add mod">
          <ac:chgData name="Richard Young" userId="cae76033c953fff1" providerId="LiveId" clId="{66C838A5-B23D-4595-AB41-0E156EDC4E33}" dt="2020-07-04T01:10:50.436" v="564" actId="1036"/>
          <ac:cxnSpMkLst>
            <pc:docMk/>
            <pc:sldMk cId="1534525644" sldId="256"/>
            <ac:cxnSpMk id="267" creationId="{3D8247BA-1264-4A72-8DA9-8245713F50F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63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37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95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60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96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077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79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79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36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4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7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0B163-8D83-45F8-B2B1-CF6B3B9D96A7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FAC10-2A65-4E29-B881-52A1AC7AB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55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014F7A8B-2523-4B60-802C-E2A9D5F4B3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9" t="46897" r="15307" b="11340"/>
          <a:stretch/>
        </p:blipFill>
        <p:spPr>
          <a:xfrm>
            <a:off x="3035236" y="5514738"/>
            <a:ext cx="5676964" cy="533998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5F18630-A81F-4681-BEDA-4D41F17D9D72}"/>
              </a:ext>
            </a:extLst>
          </p:cNvPr>
          <p:cNvSpPr/>
          <p:nvPr/>
        </p:nvSpPr>
        <p:spPr>
          <a:xfrm>
            <a:off x="2379440" y="8085296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530" dirty="0">
                <a:solidFill>
                  <a:srgbClr val="FF0000"/>
                </a:solidFill>
              </a:rPr>
              <a:t>MODE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6488F2-4E99-43B0-9435-AA9042CA4D0A}"/>
              </a:ext>
            </a:extLst>
          </p:cNvPr>
          <p:cNvSpPr/>
          <p:nvPr/>
        </p:nvSpPr>
        <p:spPr>
          <a:xfrm>
            <a:off x="2379440" y="8278595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530" dirty="0">
                <a:solidFill>
                  <a:srgbClr val="00B050"/>
                </a:solidFill>
              </a:rPr>
              <a:t>MODE 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FE16DA-C162-46C0-911A-B9E798EB398A}"/>
              </a:ext>
            </a:extLst>
          </p:cNvPr>
          <p:cNvSpPr/>
          <p:nvPr/>
        </p:nvSpPr>
        <p:spPr>
          <a:xfrm>
            <a:off x="1711499" y="7405211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FLAPS HALF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636CA1-FEA5-4ED2-A084-D3261E7F84FD}"/>
              </a:ext>
            </a:extLst>
          </p:cNvPr>
          <p:cNvSpPr/>
          <p:nvPr/>
        </p:nvSpPr>
        <p:spPr>
          <a:xfrm>
            <a:off x="1711499" y="7593451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7315E-8415-4ED8-B99F-E3DD63CA61EF}"/>
              </a:ext>
            </a:extLst>
          </p:cNvPr>
          <p:cNvSpPr/>
          <p:nvPr/>
        </p:nvSpPr>
        <p:spPr>
          <a:xfrm>
            <a:off x="1468616" y="7405211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29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464411-E8D6-4CF0-96D3-C35C697A1D3F}"/>
              </a:ext>
            </a:extLst>
          </p:cNvPr>
          <p:cNvSpPr/>
          <p:nvPr/>
        </p:nvSpPr>
        <p:spPr>
          <a:xfrm>
            <a:off x="1468611" y="7593449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95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B9D3076-554A-478E-A380-511E8D827634}"/>
              </a:ext>
            </a:extLst>
          </p:cNvPr>
          <p:cNvSpPr/>
          <p:nvPr/>
        </p:nvSpPr>
        <p:spPr>
          <a:xfrm>
            <a:off x="1711499" y="6822281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FLAPS UP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19E539-58A4-42E2-ADD5-AC6BF7FB894D}"/>
              </a:ext>
            </a:extLst>
          </p:cNvPr>
          <p:cNvSpPr/>
          <p:nvPr/>
        </p:nvSpPr>
        <p:spPr>
          <a:xfrm>
            <a:off x="1711499" y="7010521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E7C463-5D6E-42B0-AA34-4278C759D3DA}"/>
              </a:ext>
            </a:extLst>
          </p:cNvPr>
          <p:cNvSpPr/>
          <p:nvPr/>
        </p:nvSpPr>
        <p:spPr>
          <a:xfrm>
            <a:off x="1468616" y="6822281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28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3804C8-6802-49BF-AC65-C07D98E5ACC5}"/>
              </a:ext>
            </a:extLst>
          </p:cNvPr>
          <p:cNvSpPr/>
          <p:nvPr/>
        </p:nvSpPr>
        <p:spPr>
          <a:xfrm>
            <a:off x="1468611" y="7010519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96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53BC011-EFB2-4EFA-9705-91A95C02901A}"/>
              </a:ext>
            </a:extLst>
          </p:cNvPr>
          <p:cNvSpPr/>
          <p:nvPr/>
        </p:nvSpPr>
        <p:spPr>
          <a:xfrm>
            <a:off x="2871286" y="8981954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HOOK CYCLE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20294FC-88D0-4E77-8EBF-08335CFA6B3E}"/>
              </a:ext>
            </a:extLst>
          </p:cNvPr>
          <p:cNvSpPr/>
          <p:nvPr/>
        </p:nvSpPr>
        <p:spPr>
          <a:xfrm>
            <a:off x="2871286" y="9170194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6470AEA-33A4-4FAF-A618-B03E12E3923F}"/>
              </a:ext>
            </a:extLst>
          </p:cNvPr>
          <p:cNvSpPr/>
          <p:nvPr/>
        </p:nvSpPr>
        <p:spPr>
          <a:xfrm>
            <a:off x="2628403" y="8981954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33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48795D-9DB8-4A20-B58D-945BFAB898FA}"/>
              </a:ext>
            </a:extLst>
          </p:cNvPr>
          <p:cNvSpPr/>
          <p:nvPr/>
        </p:nvSpPr>
        <p:spPr>
          <a:xfrm>
            <a:off x="2628398" y="9170192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105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5876F-E9FC-4CFD-A685-C191972DE6E5}"/>
              </a:ext>
            </a:extLst>
          </p:cNvPr>
          <p:cNvSpPr/>
          <p:nvPr/>
        </p:nvSpPr>
        <p:spPr>
          <a:xfrm>
            <a:off x="3035236" y="9648056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GEAR UP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47A0CF3-4DF8-44CC-BEE6-6D9ACE1B1B65}"/>
              </a:ext>
            </a:extLst>
          </p:cNvPr>
          <p:cNvSpPr/>
          <p:nvPr/>
        </p:nvSpPr>
        <p:spPr>
          <a:xfrm>
            <a:off x="3035236" y="9836296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BA43372-53B3-4CE0-B5C1-88930AA309D2}"/>
              </a:ext>
            </a:extLst>
          </p:cNvPr>
          <p:cNvSpPr/>
          <p:nvPr/>
        </p:nvSpPr>
        <p:spPr>
          <a:xfrm>
            <a:off x="2792353" y="9648056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36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16161D-716B-4862-B8D7-DB06820434FE}"/>
              </a:ext>
            </a:extLst>
          </p:cNvPr>
          <p:cNvSpPr/>
          <p:nvPr/>
        </p:nvSpPr>
        <p:spPr>
          <a:xfrm>
            <a:off x="2792348" y="9836294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104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2D462F0-15D8-41F4-97C7-9AC737397999}"/>
              </a:ext>
            </a:extLst>
          </p:cNvPr>
          <p:cNvSpPr/>
          <p:nvPr/>
        </p:nvSpPr>
        <p:spPr>
          <a:xfrm>
            <a:off x="3156680" y="10310245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GEAR DOWN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8568D0-9892-4BB9-ABEC-3AF349ECCCAF}"/>
              </a:ext>
            </a:extLst>
          </p:cNvPr>
          <p:cNvSpPr/>
          <p:nvPr/>
        </p:nvSpPr>
        <p:spPr>
          <a:xfrm>
            <a:off x="3156680" y="10498485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E8C2C5C-82AE-475B-9A3A-A8E61FAF69C8}"/>
              </a:ext>
            </a:extLst>
          </p:cNvPr>
          <p:cNvSpPr/>
          <p:nvPr/>
        </p:nvSpPr>
        <p:spPr>
          <a:xfrm>
            <a:off x="2913797" y="10310245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39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F6853CA-80B6-4147-AA47-B17957C9028A}"/>
              </a:ext>
            </a:extLst>
          </p:cNvPr>
          <p:cNvSpPr/>
          <p:nvPr/>
        </p:nvSpPr>
        <p:spPr>
          <a:xfrm>
            <a:off x="2913792" y="10498483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103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4683134-B876-4518-9C1C-FA7EBBF33C07}"/>
              </a:ext>
            </a:extLst>
          </p:cNvPr>
          <p:cNvSpPr/>
          <p:nvPr/>
        </p:nvSpPr>
        <p:spPr>
          <a:xfrm>
            <a:off x="5513701" y="9454941"/>
            <a:ext cx="1125380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WHEEL BRAKE 1/0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2242B91-35DF-4639-AB8C-BDAA56ADC33C}"/>
              </a:ext>
            </a:extLst>
          </p:cNvPr>
          <p:cNvSpPr/>
          <p:nvPr/>
        </p:nvSpPr>
        <p:spPr>
          <a:xfrm>
            <a:off x="5513701" y="9643180"/>
            <a:ext cx="1125380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00C73E7-7AED-42BD-A91E-A826F1297F22}"/>
              </a:ext>
            </a:extLst>
          </p:cNvPr>
          <p:cNvSpPr/>
          <p:nvPr/>
        </p:nvSpPr>
        <p:spPr>
          <a:xfrm>
            <a:off x="5270818" y="9454941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34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00EADC1-CDD1-4301-A28E-6D62FA7F0A2C}"/>
              </a:ext>
            </a:extLst>
          </p:cNvPr>
          <p:cNvSpPr/>
          <p:nvPr/>
        </p:nvSpPr>
        <p:spPr>
          <a:xfrm>
            <a:off x="5270813" y="9643179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106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5BC18E3-42C3-44E1-BCB6-FD7A4E78F759}"/>
              </a:ext>
            </a:extLst>
          </p:cNvPr>
          <p:cNvSpPr/>
          <p:nvPr/>
        </p:nvSpPr>
        <p:spPr>
          <a:xfrm>
            <a:off x="5719141" y="10122005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EXT LIGHTS OFF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24DDF7E-894D-4970-916B-7D24A2A7CFB9}"/>
              </a:ext>
            </a:extLst>
          </p:cNvPr>
          <p:cNvSpPr/>
          <p:nvPr/>
        </p:nvSpPr>
        <p:spPr>
          <a:xfrm>
            <a:off x="5719141" y="10310245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EC7489D-3666-4936-8B0D-4745747E5A03}"/>
              </a:ext>
            </a:extLst>
          </p:cNvPr>
          <p:cNvSpPr/>
          <p:nvPr/>
        </p:nvSpPr>
        <p:spPr>
          <a:xfrm>
            <a:off x="5476259" y="10122005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37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22DBA3D-3262-47D7-869D-057EB72CE670}"/>
              </a:ext>
            </a:extLst>
          </p:cNvPr>
          <p:cNvSpPr/>
          <p:nvPr/>
        </p:nvSpPr>
        <p:spPr>
          <a:xfrm>
            <a:off x="5476254" y="10310244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100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389F97B-9E77-4805-A261-7C611713EF07}"/>
              </a:ext>
            </a:extLst>
          </p:cNvPr>
          <p:cNvSpPr/>
          <p:nvPr/>
        </p:nvSpPr>
        <p:spPr>
          <a:xfrm>
            <a:off x="6057161" y="10676601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EXT LIGHTS 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969E14B-D1C8-4FAA-9F1B-3EE3717E0DC2}"/>
              </a:ext>
            </a:extLst>
          </p:cNvPr>
          <p:cNvSpPr/>
          <p:nvPr/>
        </p:nvSpPr>
        <p:spPr>
          <a:xfrm>
            <a:off x="6057161" y="10864841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BCDDC09-01DB-4AB3-A7FC-150DD3CC2BEF}"/>
              </a:ext>
            </a:extLst>
          </p:cNvPr>
          <p:cNvSpPr/>
          <p:nvPr/>
        </p:nvSpPr>
        <p:spPr>
          <a:xfrm>
            <a:off x="5814278" y="10676601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40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94DF223-A5EF-4AF8-85E5-800805C80805}"/>
              </a:ext>
            </a:extLst>
          </p:cNvPr>
          <p:cNvSpPr/>
          <p:nvPr/>
        </p:nvSpPr>
        <p:spPr>
          <a:xfrm>
            <a:off x="5814273" y="10864839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99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880EA53-73B3-4EC1-851A-EADF0D1FE23B}"/>
              </a:ext>
            </a:extLst>
          </p:cNvPr>
          <p:cNvSpPr/>
          <p:nvPr/>
        </p:nvSpPr>
        <p:spPr>
          <a:xfrm>
            <a:off x="8496663" y="9653115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6653681-BE67-4927-9367-DB1AF0E333BB}"/>
              </a:ext>
            </a:extLst>
          </p:cNvPr>
          <p:cNvSpPr/>
          <p:nvPr/>
        </p:nvSpPr>
        <p:spPr>
          <a:xfrm>
            <a:off x="8496663" y="9841355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4F20C2B-76BB-4AA2-BF2C-A0ABE99BB486}"/>
              </a:ext>
            </a:extLst>
          </p:cNvPr>
          <p:cNvSpPr/>
          <p:nvPr/>
        </p:nvSpPr>
        <p:spPr>
          <a:xfrm>
            <a:off x="8253780" y="9653115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41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00CEF8F-C7EB-4A37-A4E4-67A29FD5E6DD}"/>
              </a:ext>
            </a:extLst>
          </p:cNvPr>
          <p:cNvSpPr/>
          <p:nvPr/>
        </p:nvSpPr>
        <p:spPr>
          <a:xfrm>
            <a:off x="8253775" y="9841354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102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A5EA827-AEC1-4597-9059-64F9B1391043}"/>
              </a:ext>
            </a:extLst>
          </p:cNvPr>
          <p:cNvSpPr/>
          <p:nvPr/>
        </p:nvSpPr>
        <p:spPr>
          <a:xfrm>
            <a:off x="8496663" y="8704655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991DBD9-C51D-4D9B-8288-6C6B964188E2}"/>
              </a:ext>
            </a:extLst>
          </p:cNvPr>
          <p:cNvSpPr/>
          <p:nvPr/>
        </p:nvSpPr>
        <p:spPr>
          <a:xfrm>
            <a:off x="8496663" y="8892895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8828AB0-7BEC-49AA-A40C-33CAF433027C}"/>
              </a:ext>
            </a:extLst>
          </p:cNvPr>
          <p:cNvSpPr/>
          <p:nvPr/>
        </p:nvSpPr>
        <p:spPr>
          <a:xfrm>
            <a:off x="8253780" y="8704655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38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3AAA244-8CD3-4573-93E2-3555D1DCC1EF}"/>
              </a:ext>
            </a:extLst>
          </p:cNvPr>
          <p:cNvSpPr/>
          <p:nvPr/>
        </p:nvSpPr>
        <p:spPr>
          <a:xfrm>
            <a:off x="8253775" y="8892894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101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DF47A3C-1E69-48A8-9E1A-9F98B05B1059}"/>
              </a:ext>
            </a:extLst>
          </p:cNvPr>
          <p:cNvSpPr/>
          <p:nvPr/>
        </p:nvSpPr>
        <p:spPr>
          <a:xfrm>
            <a:off x="8496663" y="7897056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>
                <a:solidFill>
                  <a:srgbClr val="FF0000"/>
                </a:solidFill>
              </a:rPr>
              <a:t>ATC ENGAGE/DISENG</a:t>
            </a:r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FC47432-3B31-4DD6-9F51-C0B083B5C6E6}"/>
              </a:ext>
            </a:extLst>
          </p:cNvPr>
          <p:cNvSpPr/>
          <p:nvPr/>
        </p:nvSpPr>
        <p:spPr>
          <a:xfrm>
            <a:off x="8496663" y="8085296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0CA2FA7-C55C-46D0-AEE2-5D7F15FC96E8}"/>
              </a:ext>
            </a:extLst>
          </p:cNvPr>
          <p:cNvSpPr/>
          <p:nvPr/>
        </p:nvSpPr>
        <p:spPr>
          <a:xfrm>
            <a:off x="8253780" y="7897056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35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7495CF1-FADC-40EA-BCD4-9EC841E9DE73}"/>
              </a:ext>
            </a:extLst>
          </p:cNvPr>
          <p:cNvSpPr/>
          <p:nvPr/>
        </p:nvSpPr>
        <p:spPr>
          <a:xfrm>
            <a:off x="8253775" y="8085295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107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34BB045-68FB-4BA4-B26B-3B6E2BA32F5C}"/>
              </a:ext>
            </a:extLst>
          </p:cNvPr>
          <p:cNvSpPr/>
          <p:nvPr/>
        </p:nvSpPr>
        <p:spPr>
          <a:xfrm>
            <a:off x="8180909" y="6728161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AUTO START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85D0E1B-B63E-4B52-9FDB-8388C2F1C06D}"/>
              </a:ext>
            </a:extLst>
          </p:cNvPr>
          <p:cNvSpPr/>
          <p:nvPr/>
        </p:nvSpPr>
        <p:spPr>
          <a:xfrm>
            <a:off x="8180909" y="6916400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FE249C-FE89-4939-8206-58F3218D9284}"/>
              </a:ext>
            </a:extLst>
          </p:cNvPr>
          <p:cNvSpPr/>
          <p:nvPr/>
        </p:nvSpPr>
        <p:spPr>
          <a:xfrm>
            <a:off x="7938026" y="6728161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32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2E89465-2E04-45DB-80EB-8153867D4762}"/>
              </a:ext>
            </a:extLst>
          </p:cNvPr>
          <p:cNvSpPr/>
          <p:nvPr/>
        </p:nvSpPr>
        <p:spPr>
          <a:xfrm>
            <a:off x="7938021" y="6916399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98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BFF5A14-7F32-417F-951E-AC04708C290A}"/>
              </a:ext>
            </a:extLst>
          </p:cNvPr>
          <p:cNvSpPr/>
          <p:nvPr/>
        </p:nvSpPr>
        <p:spPr>
          <a:xfrm>
            <a:off x="7828722" y="5616944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EJECT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9E3C5206-7289-4F25-91F6-62B8E62CD4CF}"/>
              </a:ext>
            </a:extLst>
          </p:cNvPr>
          <p:cNvSpPr/>
          <p:nvPr/>
        </p:nvSpPr>
        <p:spPr>
          <a:xfrm>
            <a:off x="7828722" y="5805184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87EB5C1-98F1-4BA1-B286-88A2DD14BD83}"/>
              </a:ext>
            </a:extLst>
          </p:cNvPr>
          <p:cNvSpPr/>
          <p:nvPr/>
        </p:nvSpPr>
        <p:spPr>
          <a:xfrm>
            <a:off x="7585839" y="5616944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31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74D007AD-B12D-4246-A018-B69F7729902C}"/>
              </a:ext>
            </a:extLst>
          </p:cNvPr>
          <p:cNvSpPr/>
          <p:nvPr/>
        </p:nvSpPr>
        <p:spPr>
          <a:xfrm>
            <a:off x="7585834" y="5805183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97</a:t>
            </a: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AF9CB96A-2035-488C-A082-2DE6E39007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128" t="16301" r="34573" b="11477"/>
          <a:stretch/>
        </p:blipFill>
        <p:spPr>
          <a:xfrm>
            <a:off x="4023142" y="2190193"/>
            <a:ext cx="2676660" cy="407367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00A630FD-9306-42A0-BC5A-FCB32DC623C2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869" y="2727250"/>
            <a:ext cx="2588553" cy="3776243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F327B6A7-0032-4DB4-8592-C258C1244E29}"/>
              </a:ext>
            </a:extLst>
          </p:cNvPr>
          <p:cNvSpPr/>
          <p:nvPr/>
        </p:nvSpPr>
        <p:spPr>
          <a:xfrm>
            <a:off x="6596322" y="3302929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WEAPON RELEASE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EDED01F7-E74E-4B0E-AEEC-2D8275083B3F}"/>
              </a:ext>
            </a:extLst>
          </p:cNvPr>
          <p:cNvSpPr/>
          <p:nvPr/>
        </p:nvSpPr>
        <p:spPr>
          <a:xfrm>
            <a:off x="6596322" y="3491169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789EB27-B563-4760-B8AF-4CC1469B0BAE}"/>
              </a:ext>
            </a:extLst>
          </p:cNvPr>
          <p:cNvSpPr/>
          <p:nvPr/>
        </p:nvSpPr>
        <p:spPr>
          <a:xfrm>
            <a:off x="6353439" y="3302929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C1DD734-A29B-4AB6-93B9-9F95F0002747}"/>
              </a:ext>
            </a:extLst>
          </p:cNvPr>
          <p:cNvSpPr/>
          <p:nvPr/>
        </p:nvSpPr>
        <p:spPr>
          <a:xfrm>
            <a:off x="6353434" y="3491168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77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DA071D9-D5FD-4F98-9297-9707CAFCDABA}"/>
              </a:ext>
            </a:extLst>
          </p:cNvPr>
          <p:cNvSpPr/>
          <p:nvPr/>
        </p:nvSpPr>
        <p:spPr>
          <a:xfrm>
            <a:off x="6372275" y="3036513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DB6B377-0D6F-429B-8FC8-D92993EB7D27}"/>
              </a:ext>
            </a:extLst>
          </p:cNvPr>
          <p:cNvSpPr/>
          <p:nvPr/>
        </p:nvSpPr>
        <p:spPr>
          <a:xfrm>
            <a:off x="7961024" y="3036513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53961EF-E809-4484-8424-5395251EE907}"/>
              </a:ext>
            </a:extLst>
          </p:cNvPr>
          <p:cNvSpPr/>
          <p:nvPr/>
        </p:nvSpPr>
        <p:spPr>
          <a:xfrm>
            <a:off x="6129392" y="3036513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6A5F489-2A9D-4EBF-B7CB-AAF774837AFF}"/>
              </a:ext>
            </a:extLst>
          </p:cNvPr>
          <p:cNvSpPr/>
          <p:nvPr/>
        </p:nvSpPr>
        <p:spPr>
          <a:xfrm>
            <a:off x="7718136" y="3036513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85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3CE9DB1-4B94-491A-BA62-67F6F3AAF9AB}"/>
              </a:ext>
            </a:extLst>
          </p:cNvPr>
          <p:cNvSpPr/>
          <p:nvPr/>
        </p:nvSpPr>
        <p:spPr>
          <a:xfrm>
            <a:off x="5873718" y="3036513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C48C46AB-DF41-4A9C-B3BE-C13134B8CC0E}"/>
              </a:ext>
            </a:extLst>
          </p:cNvPr>
          <p:cNvSpPr/>
          <p:nvPr/>
        </p:nvSpPr>
        <p:spPr>
          <a:xfrm>
            <a:off x="5923174" y="3055912"/>
            <a:ext cx="145736" cy="13559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84B1C65-096B-4C7D-807D-C6BD479C8DB7}"/>
              </a:ext>
            </a:extLst>
          </p:cNvPr>
          <p:cNvSpPr/>
          <p:nvPr/>
        </p:nvSpPr>
        <p:spPr>
          <a:xfrm>
            <a:off x="6372275" y="2854668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SELECT SIDEWINDER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FEED730D-3ACF-4CFD-BD19-719581B3B118}"/>
              </a:ext>
            </a:extLst>
          </p:cNvPr>
          <p:cNvSpPr/>
          <p:nvPr/>
        </p:nvSpPr>
        <p:spPr>
          <a:xfrm>
            <a:off x="7961024" y="2854668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3413E113-347E-499C-B7E0-DF8980D6BBAE}"/>
              </a:ext>
            </a:extLst>
          </p:cNvPr>
          <p:cNvSpPr/>
          <p:nvPr/>
        </p:nvSpPr>
        <p:spPr>
          <a:xfrm>
            <a:off x="6129392" y="2854668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14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343AFDA0-8FED-4F5B-98DB-BE6B7958FBD2}"/>
              </a:ext>
            </a:extLst>
          </p:cNvPr>
          <p:cNvSpPr/>
          <p:nvPr/>
        </p:nvSpPr>
        <p:spPr>
          <a:xfrm>
            <a:off x="7718136" y="2854668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88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A8C9626-2803-4835-813D-3425F821730C}"/>
              </a:ext>
            </a:extLst>
          </p:cNvPr>
          <p:cNvSpPr/>
          <p:nvPr/>
        </p:nvSpPr>
        <p:spPr>
          <a:xfrm>
            <a:off x="5873718" y="2854668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7C4B01D-A686-465A-8E5E-C49E230B0C14}"/>
              </a:ext>
            </a:extLst>
          </p:cNvPr>
          <p:cNvSpPr/>
          <p:nvPr/>
        </p:nvSpPr>
        <p:spPr>
          <a:xfrm>
            <a:off x="6372275" y="2676549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SELECT GUN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64CC8A01-856E-493C-A122-224388447FFA}"/>
              </a:ext>
            </a:extLst>
          </p:cNvPr>
          <p:cNvSpPr/>
          <p:nvPr/>
        </p:nvSpPr>
        <p:spPr>
          <a:xfrm>
            <a:off x="7961024" y="2676549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74103063-A1B2-4101-A05C-DAC1B959EBE1}"/>
              </a:ext>
            </a:extLst>
          </p:cNvPr>
          <p:cNvSpPr/>
          <p:nvPr/>
        </p:nvSpPr>
        <p:spPr>
          <a:xfrm>
            <a:off x="6129392" y="2676549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13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ECFE32B-168A-4232-BA23-B4821E61F98F}"/>
              </a:ext>
            </a:extLst>
          </p:cNvPr>
          <p:cNvSpPr/>
          <p:nvPr/>
        </p:nvSpPr>
        <p:spPr>
          <a:xfrm>
            <a:off x="7718136" y="2676549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86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2FC89EB-C713-41C6-92CF-05BBE8D7DE72}"/>
              </a:ext>
            </a:extLst>
          </p:cNvPr>
          <p:cNvSpPr/>
          <p:nvPr/>
        </p:nvSpPr>
        <p:spPr>
          <a:xfrm>
            <a:off x="5873718" y="2676549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C3DD6E7-4031-4D43-BD34-023F36566B2E}"/>
              </a:ext>
            </a:extLst>
          </p:cNvPr>
          <p:cNvSpPr/>
          <p:nvPr/>
        </p:nvSpPr>
        <p:spPr>
          <a:xfrm>
            <a:off x="6372275" y="2494704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SELECT AMRAAM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CA68F15E-BF39-4F94-BAA0-A4BAD6DE8C6B}"/>
              </a:ext>
            </a:extLst>
          </p:cNvPr>
          <p:cNvSpPr/>
          <p:nvPr/>
        </p:nvSpPr>
        <p:spPr>
          <a:xfrm>
            <a:off x="7961024" y="2494704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1C5821BC-3EF1-4329-9291-869965B94CD9}"/>
              </a:ext>
            </a:extLst>
          </p:cNvPr>
          <p:cNvSpPr/>
          <p:nvPr/>
        </p:nvSpPr>
        <p:spPr>
          <a:xfrm>
            <a:off x="6129392" y="2494704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C00E7262-EDC2-4E89-848D-2CE6A4CFD0CF}"/>
              </a:ext>
            </a:extLst>
          </p:cNvPr>
          <p:cNvSpPr/>
          <p:nvPr/>
        </p:nvSpPr>
        <p:spPr>
          <a:xfrm>
            <a:off x="7718136" y="2494704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89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C11B45B-A449-47FB-90FE-C34CC2EC4313}"/>
              </a:ext>
            </a:extLst>
          </p:cNvPr>
          <p:cNvSpPr/>
          <p:nvPr/>
        </p:nvSpPr>
        <p:spPr>
          <a:xfrm>
            <a:off x="5873718" y="2494704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CDF440D4-EE47-4AE8-A4FE-5BA2C34617A0}"/>
              </a:ext>
            </a:extLst>
          </p:cNvPr>
          <p:cNvSpPr/>
          <p:nvPr/>
        </p:nvSpPr>
        <p:spPr>
          <a:xfrm>
            <a:off x="6372275" y="2316585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SELECT SPARROW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4BB10DEC-014F-4E0A-8D5A-BEED76CE9A5E}"/>
              </a:ext>
            </a:extLst>
          </p:cNvPr>
          <p:cNvSpPr/>
          <p:nvPr/>
        </p:nvSpPr>
        <p:spPr>
          <a:xfrm>
            <a:off x="7961024" y="2316585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9F480F7E-627B-403C-AD16-CB2C30CA0DC9}"/>
              </a:ext>
            </a:extLst>
          </p:cNvPr>
          <p:cNvSpPr/>
          <p:nvPr/>
        </p:nvSpPr>
        <p:spPr>
          <a:xfrm>
            <a:off x="6129392" y="2316585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19E978ED-9B89-4492-B037-361C2E3CD8F8}"/>
              </a:ext>
            </a:extLst>
          </p:cNvPr>
          <p:cNvSpPr/>
          <p:nvPr/>
        </p:nvSpPr>
        <p:spPr>
          <a:xfrm>
            <a:off x="7718136" y="2316585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87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3534CDE-8472-477E-A140-00DF89EA6560}"/>
              </a:ext>
            </a:extLst>
          </p:cNvPr>
          <p:cNvSpPr/>
          <p:nvPr/>
        </p:nvSpPr>
        <p:spPr>
          <a:xfrm>
            <a:off x="5873718" y="2316585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19" name="Arrow: Down 118">
            <a:extLst>
              <a:ext uri="{FF2B5EF4-FFF2-40B4-BE49-F238E27FC236}">
                <a16:creationId xmlns:a16="http://schemas.microsoft.com/office/drawing/2014/main" id="{9C3541D3-4AB1-4F2C-9DA5-2AA5B65C83AB}"/>
              </a:ext>
            </a:extLst>
          </p:cNvPr>
          <p:cNvSpPr/>
          <p:nvPr/>
        </p:nvSpPr>
        <p:spPr>
          <a:xfrm rot="5400000">
            <a:off x="5935929" y="2884116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120" name="Arrow: Down 119">
            <a:extLst>
              <a:ext uri="{FF2B5EF4-FFF2-40B4-BE49-F238E27FC236}">
                <a16:creationId xmlns:a16="http://schemas.microsoft.com/office/drawing/2014/main" id="{F4EE6C3A-C2FA-4652-AC16-A9284ADEA64F}"/>
              </a:ext>
            </a:extLst>
          </p:cNvPr>
          <p:cNvSpPr/>
          <p:nvPr/>
        </p:nvSpPr>
        <p:spPr>
          <a:xfrm>
            <a:off x="5936917" y="2703953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121" name="Arrow: Down 120">
            <a:extLst>
              <a:ext uri="{FF2B5EF4-FFF2-40B4-BE49-F238E27FC236}">
                <a16:creationId xmlns:a16="http://schemas.microsoft.com/office/drawing/2014/main" id="{9D7DD8EB-26E3-4F0F-930B-0605C3B17172}"/>
              </a:ext>
            </a:extLst>
          </p:cNvPr>
          <p:cNvSpPr/>
          <p:nvPr/>
        </p:nvSpPr>
        <p:spPr>
          <a:xfrm rot="16200000">
            <a:off x="5935930" y="2517648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122" name="Arrow: Down 121">
            <a:extLst>
              <a:ext uri="{FF2B5EF4-FFF2-40B4-BE49-F238E27FC236}">
                <a16:creationId xmlns:a16="http://schemas.microsoft.com/office/drawing/2014/main" id="{21637946-A0C4-4E36-8094-123C6210B7AA}"/>
              </a:ext>
            </a:extLst>
          </p:cNvPr>
          <p:cNvSpPr/>
          <p:nvPr/>
        </p:nvSpPr>
        <p:spPr>
          <a:xfrm rot="10800000">
            <a:off x="5936917" y="2346033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D47D1422-6481-4555-9BDA-1FE70720877B}"/>
              </a:ext>
            </a:extLst>
          </p:cNvPr>
          <p:cNvCxnSpPr/>
          <p:nvPr/>
        </p:nvCxnSpPr>
        <p:spPr>
          <a:xfrm>
            <a:off x="5314950" y="4357688"/>
            <a:ext cx="995363" cy="96881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18831665-EC19-4FB2-A184-8ED5B8A8C54D}"/>
              </a:ext>
            </a:extLst>
          </p:cNvPr>
          <p:cNvCxnSpPr>
            <a:cxnSpLocks/>
          </p:cNvCxnSpPr>
          <p:nvPr/>
        </p:nvCxnSpPr>
        <p:spPr>
          <a:xfrm>
            <a:off x="4981834" y="3340046"/>
            <a:ext cx="1292275" cy="14100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>
            <a:extLst>
              <a:ext uri="{FF2B5EF4-FFF2-40B4-BE49-F238E27FC236}">
                <a16:creationId xmlns:a16="http://schemas.microsoft.com/office/drawing/2014/main" id="{03DBFF28-87DD-4E4B-A95F-010644065338}"/>
              </a:ext>
            </a:extLst>
          </p:cNvPr>
          <p:cNvSpPr/>
          <p:nvPr/>
        </p:nvSpPr>
        <p:spPr>
          <a:xfrm>
            <a:off x="6996179" y="5323906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RAID/FLIR FOV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980305F2-92EB-4188-A0C8-D30AC662F242}"/>
              </a:ext>
            </a:extLst>
          </p:cNvPr>
          <p:cNvSpPr/>
          <p:nvPr/>
        </p:nvSpPr>
        <p:spPr>
          <a:xfrm>
            <a:off x="8584928" y="5323906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95CABD5C-5D5A-4703-9D46-50C2787ECF19}"/>
              </a:ext>
            </a:extLst>
          </p:cNvPr>
          <p:cNvSpPr/>
          <p:nvPr/>
        </p:nvSpPr>
        <p:spPr>
          <a:xfrm>
            <a:off x="6753296" y="5323906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25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2C18D7B1-9F60-47E5-AE43-B5C12A9666A0}"/>
              </a:ext>
            </a:extLst>
          </p:cNvPr>
          <p:cNvSpPr/>
          <p:nvPr/>
        </p:nvSpPr>
        <p:spPr>
          <a:xfrm>
            <a:off x="8342040" y="5323906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90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A1996BB-AF50-4F0A-965D-788AC54FE241}"/>
              </a:ext>
            </a:extLst>
          </p:cNvPr>
          <p:cNvSpPr/>
          <p:nvPr/>
        </p:nvSpPr>
        <p:spPr>
          <a:xfrm>
            <a:off x="6497622" y="5323906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FEDEC63B-1393-48D0-BE44-285FFA4FDC04}"/>
              </a:ext>
            </a:extLst>
          </p:cNvPr>
          <p:cNvSpPr/>
          <p:nvPr/>
        </p:nvSpPr>
        <p:spPr>
          <a:xfrm>
            <a:off x="6547078" y="5343305"/>
            <a:ext cx="145736" cy="13559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0E9AF72D-6ABF-4524-A9E6-1D4742CDE65F}"/>
              </a:ext>
            </a:extLst>
          </p:cNvPr>
          <p:cNvSpPr/>
          <p:nvPr/>
        </p:nvSpPr>
        <p:spPr>
          <a:xfrm>
            <a:off x="6996179" y="5142061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SPEED BRAKE - EXT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41686B99-2754-4234-AFDB-FAACE7EA60D4}"/>
              </a:ext>
            </a:extLst>
          </p:cNvPr>
          <p:cNvSpPr/>
          <p:nvPr/>
        </p:nvSpPr>
        <p:spPr>
          <a:xfrm>
            <a:off x="8584928" y="5142061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CCF15DCD-00EF-4153-ADC3-C9AFE545ECBB}"/>
              </a:ext>
            </a:extLst>
          </p:cNvPr>
          <p:cNvSpPr/>
          <p:nvPr/>
        </p:nvSpPr>
        <p:spPr>
          <a:xfrm>
            <a:off x="6753296" y="5142061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24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6CF9C951-20B1-46BC-A91D-490342BEC9E1}"/>
              </a:ext>
            </a:extLst>
          </p:cNvPr>
          <p:cNvSpPr/>
          <p:nvPr/>
        </p:nvSpPr>
        <p:spPr>
          <a:xfrm>
            <a:off x="8342040" y="5142061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93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770B3E1B-B829-4BE7-AF65-D5DB768A39AB}"/>
              </a:ext>
            </a:extLst>
          </p:cNvPr>
          <p:cNvSpPr/>
          <p:nvPr/>
        </p:nvSpPr>
        <p:spPr>
          <a:xfrm>
            <a:off x="6497622" y="5142061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0F5E2CC6-907A-41C0-939C-7A5B031C5628}"/>
              </a:ext>
            </a:extLst>
          </p:cNvPr>
          <p:cNvSpPr/>
          <p:nvPr/>
        </p:nvSpPr>
        <p:spPr>
          <a:xfrm>
            <a:off x="6996179" y="4963942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RADER ELEV DOWN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5C697B9C-4B18-455C-8502-B35392FE5ACC}"/>
              </a:ext>
            </a:extLst>
          </p:cNvPr>
          <p:cNvSpPr/>
          <p:nvPr/>
        </p:nvSpPr>
        <p:spPr>
          <a:xfrm>
            <a:off x="8584928" y="4963942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142B3010-AEBE-46DB-BBDB-82D5BD46C6E8}"/>
              </a:ext>
            </a:extLst>
          </p:cNvPr>
          <p:cNvSpPr/>
          <p:nvPr/>
        </p:nvSpPr>
        <p:spPr>
          <a:xfrm>
            <a:off x="6753296" y="4963942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23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4112DAF2-2E48-418C-9434-AE17D999FBB9}"/>
              </a:ext>
            </a:extLst>
          </p:cNvPr>
          <p:cNvSpPr/>
          <p:nvPr/>
        </p:nvSpPr>
        <p:spPr>
          <a:xfrm>
            <a:off x="8342040" y="4963942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91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6FF077FC-9FD4-4F50-A65F-8CAE801FDDFC}"/>
              </a:ext>
            </a:extLst>
          </p:cNvPr>
          <p:cNvSpPr/>
          <p:nvPr/>
        </p:nvSpPr>
        <p:spPr>
          <a:xfrm>
            <a:off x="6497622" y="4963942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5C3048E0-96D9-49CB-811F-754F81C16996}"/>
              </a:ext>
            </a:extLst>
          </p:cNvPr>
          <p:cNvSpPr/>
          <p:nvPr/>
        </p:nvSpPr>
        <p:spPr>
          <a:xfrm>
            <a:off x="6996179" y="4782097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SPEED BRAKE - RETR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83B5CAE0-E2DC-4DD8-9B03-DCC0B8601E43}"/>
              </a:ext>
            </a:extLst>
          </p:cNvPr>
          <p:cNvSpPr/>
          <p:nvPr/>
        </p:nvSpPr>
        <p:spPr>
          <a:xfrm>
            <a:off x="8584928" y="4782097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3907059B-FD2D-4888-8DA3-454C9A0B7130}"/>
              </a:ext>
            </a:extLst>
          </p:cNvPr>
          <p:cNvSpPr/>
          <p:nvPr/>
        </p:nvSpPr>
        <p:spPr>
          <a:xfrm>
            <a:off x="6753296" y="4782097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22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6679DAEF-5F56-4881-B743-DE3618B467CE}"/>
              </a:ext>
            </a:extLst>
          </p:cNvPr>
          <p:cNvSpPr/>
          <p:nvPr/>
        </p:nvSpPr>
        <p:spPr>
          <a:xfrm>
            <a:off x="8342040" y="4782097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94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4F2994E2-D8D6-4E2D-A27B-EA065B4DD004}"/>
              </a:ext>
            </a:extLst>
          </p:cNvPr>
          <p:cNvSpPr/>
          <p:nvPr/>
        </p:nvSpPr>
        <p:spPr>
          <a:xfrm>
            <a:off x="6497622" y="4782097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0E512AA-CE5B-4396-8C44-795672130801}"/>
              </a:ext>
            </a:extLst>
          </p:cNvPr>
          <p:cNvSpPr/>
          <p:nvPr/>
        </p:nvSpPr>
        <p:spPr>
          <a:xfrm>
            <a:off x="6996179" y="4603978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RADAR ELEV UP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1E3F8856-E1C0-4844-A296-8D84B9EFB52A}"/>
              </a:ext>
            </a:extLst>
          </p:cNvPr>
          <p:cNvSpPr/>
          <p:nvPr/>
        </p:nvSpPr>
        <p:spPr>
          <a:xfrm>
            <a:off x="8584928" y="4603978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629DF25C-F127-4E73-93BB-26F3D00115ED}"/>
              </a:ext>
            </a:extLst>
          </p:cNvPr>
          <p:cNvSpPr/>
          <p:nvPr/>
        </p:nvSpPr>
        <p:spPr>
          <a:xfrm>
            <a:off x="6753296" y="4603978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699152A4-23E2-4FD0-8BA5-8295A335E079}"/>
              </a:ext>
            </a:extLst>
          </p:cNvPr>
          <p:cNvSpPr/>
          <p:nvPr/>
        </p:nvSpPr>
        <p:spPr>
          <a:xfrm>
            <a:off x="8342040" y="4603978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92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D22F9D43-1F07-445F-847D-97DA4D4FF46A}"/>
              </a:ext>
            </a:extLst>
          </p:cNvPr>
          <p:cNvSpPr/>
          <p:nvPr/>
        </p:nvSpPr>
        <p:spPr>
          <a:xfrm>
            <a:off x="6497622" y="4603978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57" name="Arrow: Down 156">
            <a:extLst>
              <a:ext uri="{FF2B5EF4-FFF2-40B4-BE49-F238E27FC236}">
                <a16:creationId xmlns:a16="http://schemas.microsoft.com/office/drawing/2014/main" id="{D2FD7082-B793-4CFA-9768-9AEFB4B9E870}"/>
              </a:ext>
            </a:extLst>
          </p:cNvPr>
          <p:cNvSpPr/>
          <p:nvPr/>
        </p:nvSpPr>
        <p:spPr>
          <a:xfrm rot="5400000">
            <a:off x="6559833" y="5171509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158" name="Arrow: Down 157">
            <a:extLst>
              <a:ext uri="{FF2B5EF4-FFF2-40B4-BE49-F238E27FC236}">
                <a16:creationId xmlns:a16="http://schemas.microsoft.com/office/drawing/2014/main" id="{88482C9F-C51E-45C5-8380-79C88956B353}"/>
              </a:ext>
            </a:extLst>
          </p:cNvPr>
          <p:cNvSpPr/>
          <p:nvPr/>
        </p:nvSpPr>
        <p:spPr>
          <a:xfrm>
            <a:off x="6560821" y="4991346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159" name="Arrow: Down 158">
            <a:extLst>
              <a:ext uri="{FF2B5EF4-FFF2-40B4-BE49-F238E27FC236}">
                <a16:creationId xmlns:a16="http://schemas.microsoft.com/office/drawing/2014/main" id="{256BCFC4-E517-4FFA-AE60-6175E8CE40D2}"/>
              </a:ext>
            </a:extLst>
          </p:cNvPr>
          <p:cNvSpPr/>
          <p:nvPr/>
        </p:nvSpPr>
        <p:spPr>
          <a:xfrm rot="16200000">
            <a:off x="6559834" y="4805041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160" name="Arrow: Down 159">
            <a:extLst>
              <a:ext uri="{FF2B5EF4-FFF2-40B4-BE49-F238E27FC236}">
                <a16:creationId xmlns:a16="http://schemas.microsoft.com/office/drawing/2014/main" id="{FCA7F91E-2DE7-4A1A-A3EF-54A891CE582B}"/>
              </a:ext>
            </a:extLst>
          </p:cNvPr>
          <p:cNvSpPr/>
          <p:nvPr/>
        </p:nvSpPr>
        <p:spPr>
          <a:xfrm rot="10800000">
            <a:off x="6560821" y="4633426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E585A3EE-A3DA-4D1B-BD82-A80BD5E212A8}"/>
              </a:ext>
            </a:extLst>
          </p:cNvPr>
          <p:cNvCxnSpPr>
            <a:cxnSpLocks/>
          </p:cNvCxnSpPr>
          <p:nvPr/>
        </p:nvCxnSpPr>
        <p:spPr>
          <a:xfrm flipV="1">
            <a:off x="5361472" y="2867672"/>
            <a:ext cx="473295" cy="2729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D3D0558-829F-4639-B460-B192733DE862}"/>
              </a:ext>
            </a:extLst>
          </p:cNvPr>
          <p:cNvSpPr/>
          <p:nvPr/>
        </p:nvSpPr>
        <p:spPr>
          <a:xfrm>
            <a:off x="6012258" y="1776220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SENSOR CTRL DEPR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885F12A8-813A-4632-A3DE-B52CAA3AA3C8}"/>
              </a:ext>
            </a:extLst>
          </p:cNvPr>
          <p:cNvSpPr/>
          <p:nvPr/>
        </p:nvSpPr>
        <p:spPr>
          <a:xfrm>
            <a:off x="7601007" y="1776220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EB294663-2972-4434-9A38-65628A890032}"/>
              </a:ext>
            </a:extLst>
          </p:cNvPr>
          <p:cNvSpPr/>
          <p:nvPr/>
        </p:nvSpPr>
        <p:spPr>
          <a:xfrm>
            <a:off x="5769375" y="1776220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9236B364-7073-478D-86F0-5EF3567199CA}"/>
              </a:ext>
            </a:extLst>
          </p:cNvPr>
          <p:cNvSpPr/>
          <p:nvPr/>
        </p:nvSpPr>
        <p:spPr>
          <a:xfrm>
            <a:off x="7358119" y="1776220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80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D12007FD-78B0-4BBD-B9BD-4A4B25B1F5B7}"/>
              </a:ext>
            </a:extLst>
          </p:cNvPr>
          <p:cNvSpPr/>
          <p:nvPr/>
        </p:nvSpPr>
        <p:spPr>
          <a:xfrm>
            <a:off x="5513701" y="1776220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0BDFCF9E-2DD8-45A7-986B-2DBA625368C2}"/>
              </a:ext>
            </a:extLst>
          </p:cNvPr>
          <p:cNvSpPr/>
          <p:nvPr/>
        </p:nvSpPr>
        <p:spPr>
          <a:xfrm>
            <a:off x="5563157" y="1795619"/>
            <a:ext cx="145736" cy="13559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4319BF4-2572-4CA7-96B2-D1A49DB23636}"/>
              </a:ext>
            </a:extLst>
          </p:cNvPr>
          <p:cNvSpPr/>
          <p:nvPr/>
        </p:nvSpPr>
        <p:spPr>
          <a:xfrm>
            <a:off x="6012258" y="1594375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SENSOR CTRL LEFT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56F9961A-DA6F-433F-9B78-3124673C1F3D}"/>
              </a:ext>
            </a:extLst>
          </p:cNvPr>
          <p:cNvSpPr/>
          <p:nvPr/>
        </p:nvSpPr>
        <p:spPr>
          <a:xfrm>
            <a:off x="7601007" y="1594375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56795E63-B76D-42EB-A34D-7414D38462C9}"/>
              </a:ext>
            </a:extLst>
          </p:cNvPr>
          <p:cNvSpPr/>
          <p:nvPr/>
        </p:nvSpPr>
        <p:spPr>
          <a:xfrm>
            <a:off x="5769375" y="1594375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BFE79924-A916-45E1-A974-173FB522F6FE}"/>
              </a:ext>
            </a:extLst>
          </p:cNvPr>
          <p:cNvSpPr/>
          <p:nvPr/>
        </p:nvSpPr>
        <p:spPr>
          <a:xfrm>
            <a:off x="7358119" y="1594375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83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69BA9F8B-D62C-46EC-A217-3F37E4F0D13C}"/>
              </a:ext>
            </a:extLst>
          </p:cNvPr>
          <p:cNvSpPr/>
          <p:nvPr/>
        </p:nvSpPr>
        <p:spPr>
          <a:xfrm>
            <a:off x="5513701" y="1594375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A8C863A7-0BCB-49E8-83EF-8879D54197FA}"/>
              </a:ext>
            </a:extLst>
          </p:cNvPr>
          <p:cNvSpPr/>
          <p:nvPr/>
        </p:nvSpPr>
        <p:spPr>
          <a:xfrm>
            <a:off x="6012258" y="1416256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SENSOR CTRL AFT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F0BA7150-74E5-4B01-BABF-42B7F507131B}"/>
              </a:ext>
            </a:extLst>
          </p:cNvPr>
          <p:cNvSpPr/>
          <p:nvPr/>
        </p:nvSpPr>
        <p:spPr>
          <a:xfrm>
            <a:off x="7601007" y="1416256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F88CD7BC-2286-4B8A-AD1D-8422EB61672D}"/>
              </a:ext>
            </a:extLst>
          </p:cNvPr>
          <p:cNvSpPr/>
          <p:nvPr/>
        </p:nvSpPr>
        <p:spPr>
          <a:xfrm>
            <a:off x="5769375" y="1416256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5723C9CE-013C-4585-A8E8-84586C60BFDD}"/>
              </a:ext>
            </a:extLst>
          </p:cNvPr>
          <p:cNvSpPr/>
          <p:nvPr/>
        </p:nvSpPr>
        <p:spPr>
          <a:xfrm>
            <a:off x="7358119" y="1416256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81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217923CD-491D-44AD-B936-E04CEB4AE639}"/>
              </a:ext>
            </a:extLst>
          </p:cNvPr>
          <p:cNvSpPr/>
          <p:nvPr/>
        </p:nvSpPr>
        <p:spPr>
          <a:xfrm>
            <a:off x="5513701" y="1416256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AB13256-5667-4CC0-BA9C-271AAADA7855}"/>
              </a:ext>
            </a:extLst>
          </p:cNvPr>
          <p:cNvSpPr/>
          <p:nvPr/>
        </p:nvSpPr>
        <p:spPr>
          <a:xfrm>
            <a:off x="6012258" y="1234411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SENSOR CTRL RIGHT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EE948C-52EA-462A-98EC-4EF7D220DD9C}"/>
              </a:ext>
            </a:extLst>
          </p:cNvPr>
          <p:cNvSpPr/>
          <p:nvPr/>
        </p:nvSpPr>
        <p:spPr>
          <a:xfrm>
            <a:off x="7601007" y="1234411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070DB1B4-FD73-466F-995D-B3765B04532C}"/>
              </a:ext>
            </a:extLst>
          </p:cNvPr>
          <p:cNvSpPr/>
          <p:nvPr/>
        </p:nvSpPr>
        <p:spPr>
          <a:xfrm>
            <a:off x="5769375" y="1234411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EADB1B8D-FFDD-446E-82E7-E5C4B10398EC}"/>
              </a:ext>
            </a:extLst>
          </p:cNvPr>
          <p:cNvSpPr/>
          <p:nvPr/>
        </p:nvSpPr>
        <p:spPr>
          <a:xfrm>
            <a:off x="7358119" y="1234411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84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8240621-8CFD-48E5-9388-EE963B8ADB77}"/>
              </a:ext>
            </a:extLst>
          </p:cNvPr>
          <p:cNvSpPr/>
          <p:nvPr/>
        </p:nvSpPr>
        <p:spPr>
          <a:xfrm>
            <a:off x="5513701" y="1234411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5E318EAE-7B93-470E-B526-E8BF60EC6FC3}"/>
              </a:ext>
            </a:extLst>
          </p:cNvPr>
          <p:cNvSpPr/>
          <p:nvPr/>
        </p:nvSpPr>
        <p:spPr>
          <a:xfrm>
            <a:off x="6012258" y="1056292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SENSOR CTRL FWD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27C1766E-04C0-4F39-849E-703DA77046BB}"/>
              </a:ext>
            </a:extLst>
          </p:cNvPr>
          <p:cNvSpPr/>
          <p:nvPr/>
        </p:nvSpPr>
        <p:spPr>
          <a:xfrm>
            <a:off x="7601007" y="1056292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03C5A7BD-5C28-4FCF-BAE8-5D5F1BACC70C}"/>
              </a:ext>
            </a:extLst>
          </p:cNvPr>
          <p:cNvSpPr/>
          <p:nvPr/>
        </p:nvSpPr>
        <p:spPr>
          <a:xfrm>
            <a:off x="5769375" y="1056292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33BE040C-095B-4A7F-81F7-1B401CA33556}"/>
              </a:ext>
            </a:extLst>
          </p:cNvPr>
          <p:cNvSpPr/>
          <p:nvPr/>
        </p:nvSpPr>
        <p:spPr>
          <a:xfrm>
            <a:off x="7358119" y="1056292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82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7732D975-995E-4947-BA4F-97F023A679DF}"/>
              </a:ext>
            </a:extLst>
          </p:cNvPr>
          <p:cNvSpPr/>
          <p:nvPr/>
        </p:nvSpPr>
        <p:spPr>
          <a:xfrm>
            <a:off x="5513701" y="1056292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191" name="Arrow: Down 190">
            <a:extLst>
              <a:ext uri="{FF2B5EF4-FFF2-40B4-BE49-F238E27FC236}">
                <a16:creationId xmlns:a16="http://schemas.microsoft.com/office/drawing/2014/main" id="{61924E81-F915-433B-9F78-F7213C74C5FA}"/>
              </a:ext>
            </a:extLst>
          </p:cNvPr>
          <p:cNvSpPr/>
          <p:nvPr/>
        </p:nvSpPr>
        <p:spPr>
          <a:xfrm rot="5400000">
            <a:off x="5575912" y="1623823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192" name="Arrow: Down 191">
            <a:extLst>
              <a:ext uri="{FF2B5EF4-FFF2-40B4-BE49-F238E27FC236}">
                <a16:creationId xmlns:a16="http://schemas.microsoft.com/office/drawing/2014/main" id="{C08C6216-6FCA-4194-97E8-0FE36230BD80}"/>
              </a:ext>
            </a:extLst>
          </p:cNvPr>
          <p:cNvSpPr/>
          <p:nvPr/>
        </p:nvSpPr>
        <p:spPr>
          <a:xfrm>
            <a:off x="5576900" y="1443660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193" name="Arrow: Down 192">
            <a:extLst>
              <a:ext uri="{FF2B5EF4-FFF2-40B4-BE49-F238E27FC236}">
                <a16:creationId xmlns:a16="http://schemas.microsoft.com/office/drawing/2014/main" id="{BFB67EAC-F6AA-4AAB-A225-A1330906F66D}"/>
              </a:ext>
            </a:extLst>
          </p:cNvPr>
          <p:cNvSpPr/>
          <p:nvPr/>
        </p:nvSpPr>
        <p:spPr>
          <a:xfrm rot="16200000">
            <a:off x="5575913" y="1257355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194" name="Arrow: Down 193">
            <a:extLst>
              <a:ext uri="{FF2B5EF4-FFF2-40B4-BE49-F238E27FC236}">
                <a16:creationId xmlns:a16="http://schemas.microsoft.com/office/drawing/2014/main" id="{D1D38141-ECAF-4BC9-ABCC-D41DAB12452C}"/>
              </a:ext>
            </a:extLst>
          </p:cNvPr>
          <p:cNvSpPr/>
          <p:nvPr/>
        </p:nvSpPr>
        <p:spPr>
          <a:xfrm rot="10800000">
            <a:off x="5576900" y="1085740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3258B4A3-9344-4EEA-ACC9-69D56C7939BC}"/>
              </a:ext>
            </a:extLst>
          </p:cNvPr>
          <p:cNvCxnSpPr>
            <a:cxnSpLocks/>
          </p:cNvCxnSpPr>
          <p:nvPr/>
        </p:nvCxnSpPr>
        <p:spPr>
          <a:xfrm flipV="1">
            <a:off x="5486236" y="2022489"/>
            <a:ext cx="59960" cy="63038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98">
            <a:extLst>
              <a:ext uri="{FF2B5EF4-FFF2-40B4-BE49-F238E27FC236}">
                <a16:creationId xmlns:a16="http://schemas.microsoft.com/office/drawing/2014/main" id="{C32942DB-84E4-4379-B94A-D7342D1919CC}"/>
              </a:ext>
            </a:extLst>
          </p:cNvPr>
          <p:cNvSpPr/>
          <p:nvPr/>
        </p:nvSpPr>
        <p:spPr>
          <a:xfrm>
            <a:off x="2490139" y="1698768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FD110946-9F2B-495A-A0AF-9A9C29506508}"/>
              </a:ext>
            </a:extLst>
          </p:cNvPr>
          <p:cNvSpPr/>
          <p:nvPr/>
        </p:nvSpPr>
        <p:spPr>
          <a:xfrm>
            <a:off x="4078888" y="1698768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B082B87F-47FE-494F-A629-AEEC4EF99C67}"/>
              </a:ext>
            </a:extLst>
          </p:cNvPr>
          <p:cNvSpPr/>
          <p:nvPr/>
        </p:nvSpPr>
        <p:spPr>
          <a:xfrm>
            <a:off x="2247256" y="1698768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87EDF998-29D8-410D-89EB-63DC3B82DA8E}"/>
              </a:ext>
            </a:extLst>
          </p:cNvPr>
          <p:cNvSpPr/>
          <p:nvPr/>
        </p:nvSpPr>
        <p:spPr>
          <a:xfrm>
            <a:off x="3836000" y="1698768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AD284CD0-DA1D-4FD8-9462-8F5758F271F2}"/>
              </a:ext>
            </a:extLst>
          </p:cNvPr>
          <p:cNvSpPr/>
          <p:nvPr/>
        </p:nvSpPr>
        <p:spPr>
          <a:xfrm>
            <a:off x="1991582" y="1698768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F13FEE6A-F348-4156-83F6-B6075D2F062D}"/>
              </a:ext>
            </a:extLst>
          </p:cNvPr>
          <p:cNvSpPr/>
          <p:nvPr/>
        </p:nvSpPr>
        <p:spPr>
          <a:xfrm>
            <a:off x="2041038" y="1718167"/>
            <a:ext cx="145736" cy="13559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89594401-B423-4026-929A-294E4B7E9D39}"/>
              </a:ext>
            </a:extLst>
          </p:cNvPr>
          <p:cNvSpPr/>
          <p:nvPr/>
        </p:nvSpPr>
        <p:spPr>
          <a:xfrm>
            <a:off x="2490139" y="1516923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F16EEB2C-CA4B-48D5-9B37-83215FED67CD}"/>
              </a:ext>
            </a:extLst>
          </p:cNvPr>
          <p:cNvSpPr/>
          <p:nvPr/>
        </p:nvSpPr>
        <p:spPr>
          <a:xfrm>
            <a:off x="4078888" y="1516923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F3448A9E-4BF3-4563-A229-31C313AA58AC}"/>
              </a:ext>
            </a:extLst>
          </p:cNvPr>
          <p:cNvSpPr/>
          <p:nvPr/>
        </p:nvSpPr>
        <p:spPr>
          <a:xfrm>
            <a:off x="2247256" y="1516923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65AD3FCF-F261-4FFA-BFBB-89C74EAC275D}"/>
              </a:ext>
            </a:extLst>
          </p:cNvPr>
          <p:cNvSpPr/>
          <p:nvPr/>
        </p:nvSpPr>
        <p:spPr>
          <a:xfrm>
            <a:off x="3836000" y="1516923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ECBD2C5A-2374-43AC-82AF-4E14D52D7FD0}"/>
              </a:ext>
            </a:extLst>
          </p:cNvPr>
          <p:cNvSpPr/>
          <p:nvPr/>
        </p:nvSpPr>
        <p:spPr>
          <a:xfrm>
            <a:off x="1991582" y="1516923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37F53239-C900-4232-8E1A-BE6FBCD4EC84}"/>
              </a:ext>
            </a:extLst>
          </p:cNvPr>
          <p:cNvSpPr/>
          <p:nvPr/>
        </p:nvSpPr>
        <p:spPr>
          <a:xfrm>
            <a:off x="2490139" y="1338804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BC6D442D-0221-49EF-9C5A-94999561FD12}"/>
              </a:ext>
            </a:extLst>
          </p:cNvPr>
          <p:cNvSpPr/>
          <p:nvPr/>
        </p:nvSpPr>
        <p:spPr>
          <a:xfrm>
            <a:off x="4078888" y="1338804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5D15B222-2F2F-4B4E-9AEF-3E6792BD7435}"/>
              </a:ext>
            </a:extLst>
          </p:cNvPr>
          <p:cNvSpPr/>
          <p:nvPr/>
        </p:nvSpPr>
        <p:spPr>
          <a:xfrm>
            <a:off x="2247256" y="1338804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AF451FCB-299D-4A8D-8F99-05D606C504EF}"/>
              </a:ext>
            </a:extLst>
          </p:cNvPr>
          <p:cNvSpPr/>
          <p:nvPr/>
        </p:nvSpPr>
        <p:spPr>
          <a:xfrm>
            <a:off x="3836000" y="1338804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8B1EB5AA-0CEF-409C-8501-43649B4BC125}"/>
              </a:ext>
            </a:extLst>
          </p:cNvPr>
          <p:cNvSpPr/>
          <p:nvPr/>
        </p:nvSpPr>
        <p:spPr>
          <a:xfrm>
            <a:off x="1991582" y="1338804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1A4BFB57-AB53-4E76-8A79-720610309077}"/>
              </a:ext>
            </a:extLst>
          </p:cNvPr>
          <p:cNvSpPr/>
          <p:nvPr/>
        </p:nvSpPr>
        <p:spPr>
          <a:xfrm>
            <a:off x="2490139" y="1156959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8FCF01AA-BF2F-4B45-9520-7F8C4DFFDEC7}"/>
              </a:ext>
            </a:extLst>
          </p:cNvPr>
          <p:cNvSpPr/>
          <p:nvPr/>
        </p:nvSpPr>
        <p:spPr>
          <a:xfrm>
            <a:off x="4078888" y="1156959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18EFD5DC-3F05-4BDA-BBEF-61473F00396A}"/>
              </a:ext>
            </a:extLst>
          </p:cNvPr>
          <p:cNvSpPr/>
          <p:nvPr/>
        </p:nvSpPr>
        <p:spPr>
          <a:xfrm>
            <a:off x="2247256" y="1156959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EB37AE69-6888-4191-8D25-FE6BDDC9C6DF}"/>
              </a:ext>
            </a:extLst>
          </p:cNvPr>
          <p:cNvSpPr/>
          <p:nvPr/>
        </p:nvSpPr>
        <p:spPr>
          <a:xfrm>
            <a:off x="3836000" y="1156959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D11A6BD0-1A2E-43C8-BC6B-6E8D259A3CD9}"/>
              </a:ext>
            </a:extLst>
          </p:cNvPr>
          <p:cNvSpPr/>
          <p:nvPr/>
        </p:nvSpPr>
        <p:spPr>
          <a:xfrm>
            <a:off x="1991582" y="1156959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EF094C97-4516-4B40-8C8D-A491A1CB58A9}"/>
              </a:ext>
            </a:extLst>
          </p:cNvPr>
          <p:cNvSpPr/>
          <p:nvPr/>
        </p:nvSpPr>
        <p:spPr>
          <a:xfrm>
            <a:off x="2490139" y="978840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64D1A684-2175-474C-870F-D045645D20F5}"/>
              </a:ext>
            </a:extLst>
          </p:cNvPr>
          <p:cNvSpPr/>
          <p:nvPr/>
        </p:nvSpPr>
        <p:spPr>
          <a:xfrm>
            <a:off x="4078888" y="978840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22" name="Rectangle 221">
            <a:extLst>
              <a:ext uri="{FF2B5EF4-FFF2-40B4-BE49-F238E27FC236}">
                <a16:creationId xmlns:a16="http://schemas.microsoft.com/office/drawing/2014/main" id="{AA75252C-D931-4793-8FD4-89FD1C4AA65C}"/>
              </a:ext>
            </a:extLst>
          </p:cNvPr>
          <p:cNvSpPr/>
          <p:nvPr/>
        </p:nvSpPr>
        <p:spPr>
          <a:xfrm>
            <a:off x="2247256" y="978840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8EA0387B-B41D-498B-86E9-5C2CA76229A1}"/>
              </a:ext>
            </a:extLst>
          </p:cNvPr>
          <p:cNvSpPr/>
          <p:nvPr/>
        </p:nvSpPr>
        <p:spPr>
          <a:xfrm>
            <a:off x="3836000" y="978840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4FA07EEA-829E-4329-AF84-9FD7E2124CE9}"/>
              </a:ext>
            </a:extLst>
          </p:cNvPr>
          <p:cNvSpPr/>
          <p:nvPr/>
        </p:nvSpPr>
        <p:spPr>
          <a:xfrm>
            <a:off x="1991582" y="978840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25" name="Arrow: Down 224">
            <a:extLst>
              <a:ext uri="{FF2B5EF4-FFF2-40B4-BE49-F238E27FC236}">
                <a16:creationId xmlns:a16="http://schemas.microsoft.com/office/drawing/2014/main" id="{51F1B404-5DF2-429A-B8FB-CB651DD98130}"/>
              </a:ext>
            </a:extLst>
          </p:cNvPr>
          <p:cNvSpPr/>
          <p:nvPr/>
        </p:nvSpPr>
        <p:spPr>
          <a:xfrm rot="5400000">
            <a:off x="2053793" y="1546371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226" name="Arrow: Down 225">
            <a:extLst>
              <a:ext uri="{FF2B5EF4-FFF2-40B4-BE49-F238E27FC236}">
                <a16:creationId xmlns:a16="http://schemas.microsoft.com/office/drawing/2014/main" id="{444D1091-7E2A-4DEE-81BC-D45E06196CFE}"/>
              </a:ext>
            </a:extLst>
          </p:cNvPr>
          <p:cNvSpPr/>
          <p:nvPr/>
        </p:nvSpPr>
        <p:spPr>
          <a:xfrm>
            <a:off x="2054781" y="1366208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227" name="Arrow: Down 226">
            <a:extLst>
              <a:ext uri="{FF2B5EF4-FFF2-40B4-BE49-F238E27FC236}">
                <a16:creationId xmlns:a16="http://schemas.microsoft.com/office/drawing/2014/main" id="{CD882578-B4D5-4D84-AC1B-937054A85FD8}"/>
              </a:ext>
            </a:extLst>
          </p:cNvPr>
          <p:cNvSpPr/>
          <p:nvPr/>
        </p:nvSpPr>
        <p:spPr>
          <a:xfrm rot="16200000">
            <a:off x="2053794" y="1179903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sp>
        <p:nvSpPr>
          <p:cNvPr id="228" name="Arrow: Down 227">
            <a:extLst>
              <a:ext uri="{FF2B5EF4-FFF2-40B4-BE49-F238E27FC236}">
                <a16:creationId xmlns:a16="http://schemas.microsoft.com/office/drawing/2014/main" id="{67484330-6C64-4C65-8C1F-DB41D9B4FAA4}"/>
              </a:ext>
            </a:extLst>
          </p:cNvPr>
          <p:cNvSpPr/>
          <p:nvPr/>
        </p:nvSpPr>
        <p:spPr>
          <a:xfrm rot="10800000">
            <a:off x="2054781" y="1008288"/>
            <a:ext cx="117247" cy="11922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tlCol="0" anchor="ctr"/>
          <a:lstStyle/>
          <a:p>
            <a:pPr algn="ctr"/>
            <a:endParaRPr lang="en-US"/>
          </a:p>
        </p:txBody>
      </p:sp>
      <p:cxnSp>
        <p:nvCxnSpPr>
          <p:cNvPr id="229" name="Straight Arrow Connector 228">
            <a:extLst>
              <a:ext uri="{FF2B5EF4-FFF2-40B4-BE49-F238E27FC236}">
                <a16:creationId xmlns:a16="http://schemas.microsoft.com/office/drawing/2014/main" id="{2C7A8068-B9AF-42D6-9E80-A4600CA3A868}"/>
              </a:ext>
            </a:extLst>
          </p:cNvPr>
          <p:cNvCxnSpPr>
            <a:cxnSpLocks/>
          </p:cNvCxnSpPr>
          <p:nvPr/>
        </p:nvCxnSpPr>
        <p:spPr>
          <a:xfrm flipH="1" flipV="1">
            <a:off x="4987681" y="1930896"/>
            <a:ext cx="18733" cy="808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Rectangle 230">
            <a:extLst>
              <a:ext uri="{FF2B5EF4-FFF2-40B4-BE49-F238E27FC236}">
                <a16:creationId xmlns:a16="http://schemas.microsoft.com/office/drawing/2014/main" id="{9D0E4809-EC75-40CB-9C5C-2EC944A495D2}"/>
              </a:ext>
            </a:extLst>
          </p:cNvPr>
          <p:cNvSpPr/>
          <p:nvPr/>
        </p:nvSpPr>
        <p:spPr>
          <a:xfrm>
            <a:off x="1991582" y="804528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chemeClr val="tx1"/>
                </a:solidFill>
              </a:rPr>
              <a:t>Ry</a:t>
            </a: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5B05FC49-60A2-41A3-AE1A-817134A75FE0}"/>
              </a:ext>
            </a:extLst>
          </p:cNvPr>
          <p:cNvSpPr/>
          <p:nvPr/>
        </p:nvSpPr>
        <p:spPr>
          <a:xfrm>
            <a:off x="1991582" y="626409"/>
            <a:ext cx="242888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chemeClr val="tx1"/>
                </a:solidFill>
              </a:rPr>
              <a:t>Rx</a:t>
            </a: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39BA38FC-83F2-4925-96CD-91CB503B19DF}"/>
              </a:ext>
            </a:extLst>
          </p:cNvPr>
          <p:cNvSpPr/>
          <p:nvPr/>
        </p:nvSpPr>
        <p:spPr>
          <a:xfrm>
            <a:off x="2234470" y="803941"/>
            <a:ext cx="1335881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chemeClr val="tx1"/>
                </a:solidFill>
              </a:rPr>
              <a:t>THROTTLE DESIGNTR</a:t>
            </a: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87C7EB3E-5076-436F-8454-946A72AD4843}"/>
              </a:ext>
            </a:extLst>
          </p:cNvPr>
          <p:cNvSpPr/>
          <p:nvPr/>
        </p:nvSpPr>
        <p:spPr>
          <a:xfrm>
            <a:off x="2234470" y="627652"/>
            <a:ext cx="1335881" cy="178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chemeClr val="tx1"/>
                </a:solidFill>
              </a:rPr>
              <a:t>THROTTLE DESIGNTR</a:t>
            </a: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EFF1F3C9-EE60-400C-8685-5430A67C25E0}"/>
              </a:ext>
            </a:extLst>
          </p:cNvPr>
          <p:cNvSpPr/>
          <p:nvPr/>
        </p:nvSpPr>
        <p:spPr>
          <a:xfrm>
            <a:off x="2650254" y="3138966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UNDESIGNATE/NWS</a:t>
            </a: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89C15B78-350E-4A64-AD6E-CF69284184F9}"/>
              </a:ext>
            </a:extLst>
          </p:cNvPr>
          <p:cNvSpPr/>
          <p:nvPr/>
        </p:nvSpPr>
        <p:spPr>
          <a:xfrm>
            <a:off x="2650254" y="3327206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1B1064C7-796A-439A-915D-94FBDC9B3A07}"/>
              </a:ext>
            </a:extLst>
          </p:cNvPr>
          <p:cNvSpPr/>
          <p:nvPr/>
        </p:nvSpPr>
        <p:spPr>
          <a:xfrm>
            <a:off x="2407371" y="3138966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9B401922-F465-4621-A847-525B5E0887D1}"/>
              </a:ext>
            </a:extLst>
          </p:cNvPr>
          <p:cNvSpPr/>
          <p:nvPr/>
        </p:nvSpPr>
        <p:spPr>
          <a:xfrm>
            <a:off x="2407366" y="3327205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78</a:t>
            </a: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308DB86C-3763-4513-A510-975FABFA2302}"/>
              </a:ext>
            </a:extLst>
          </p:cNvPr>
          <p:cNvSpPr/>
          <p:nvPr/>
        </p:nvSpPr>
        <p:spPr>
          <a:xfrm>
            <a:off x="2621433" y="4363548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THROTTLE DESIG DEPR</a:t>
            </a: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A0076FBD-82CB-4228-87FA-D099497B627A}"/>
              </a:ext>
            </a:extLst>
          </p:cNvPr>
          <p:cNvSpPr/>
          <p:nvPr/>
        </p:nvSpPr>
        <p:spPr>
          <a:xfrm>
            <a:off x="2621433" y="4551788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8F1E0E96-FA6D-464B-8642-A17C83C7116E}"/>
              </a:ext>
            </a:extLst>
          </p:cNvPr>
          <p:cNvSpPr/>
          <p:nvPr/>
        </p:nvSpPr>
        <p:spPr>
          <a:xfrm>
            <a:off x="2378550" y="4363548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27</a:t>
            </a:r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3483153D-DC33-4664-B9D8-4894B9BA2612}"/>
              </a:ext>
            </a:extLst>
          </p:cNvPr>
          <p:cNvSpPr/>
          <p:nvPr/>
        </p:nvSpPr>
        <p:spPr>
          <a:xfrm>
            <a:off x="2378545" y="4551787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75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BCD29CAD-6456-4D8F-9AE9-CEA229B10B1F}"/>
              </a:ext>
            </a:extLst>
          </p:cNvPr>
          <p:cNvSpPr/>
          <p:nvPr/>
        </p:nvSpPr>
        <p:spPr>
          <a:xfrm>
            <a:off x="1879090" y="6010124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FF0000"/>
              </a:solidFill>
            </a:endParaRP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B3FAE165-C5A1-4E8A-94CD-8C5C5033D545}"/>
              </a:ext>
            </a:extLst>
          </p:cNvPr>
          <p:cNvSpPr/>
          <p:nvPr/>
        </p:nvSpPr>
        <p:spPr>
          <a:xfrm>
            <a:off x="1879090" y="6198364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DA0769DA-615B-416D-BB67-3F798FD3DC97}"/>
              </a:ext>
            </a:extLst>
          </p:cNvPr>
          <p:cNvSpPr/>
          <p:nvPr/>
        </p:nvSpPr>
        <p:spPr>
          <a:xfrm>
            <a:off x="1636207" y="6010124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C099ECFF-E97C-41D0-A598-F1287C722816}"/>
              </a:ext>
            </a:extLst>
          </p:cNvPr>
          <p:cNvSpPr/>
          <p:nvPr/>
        </p:nvSpPr>
        <p:spPr>
          <a:xfrm>
            <a:off x="1636202" y="6198363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79</a:t>
            </a:r>
          </a:p>
        </p:txBody>
      </p:sp>
      <p:cxnSp>
        <p:nvCxnSpPr>
          <p:cNvPr id="255" name="Straight Arrow Connector 254">
            <a:extLst>
              <a:ext uri="{FF2B5EF4-FFF2-40B4-BE49-F238E27FC236}">
                <a16:creationId xmlns:a16="http://schemas.microsoft.com/office/drawing/2014/main" id="{4E58346C-B64E-441A-A6F8-92DA3E54E2F2}"/>
              </a:ext>
            </a:extLst>
          </p:cNvPr>
          <p:cNvCxnSpPr>
            <a:cxnSpLocks/>
          </p:cNvCxnSpPr>
          <p:nvPr/>
        </p:nvCxnSpPr>
        <p:spPr>
          <a:xfrm>
            <a:off x="1557338" y="5599176"/>
            <a:ext cx="100012" cy="34680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9B427392-A9F7-4A17-83E5-9FA051055863}"/>
              </a:ext>
            </a:extLst>
          </p:cNvPr>
          <p:cNvCxnSpPr>
            <a:cxnSpLocks/>
          </p:cNvCxnSpPr>
          <p:nvPr/>
        </p:nvCxnSpPr>
        <p:spPr>
          <a:xfrm>
            <a:off x="1778789" y="4357688"/>
            <a:ext cx="209809" cy="90963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Arrow Connector 263">
            <a:extLst>
              <a:ext uri="{FF2B5EF4-FFF2-40B4-BE49-F238E27FC236}">
                <a16:creationId xmlns:a16="http://schemas.microsoft.com/office/drawing/2014/main" id="{812AF95B-70D9-4CC7-8F19-37A476A83750}"/>
              </a:ext>
            </a:extLst>
          </p:cNvPr>
          <p:cNvCxnSpPr>
            <a:cxnSpLocks/>
          </p:cNvCxnSpPr>
          <p:nvPr/>
        </p:nvCxnSpPr>
        <p:spPr>
          <a:xfrm>
            <a:off x="2125565" y="4300543"/>
            <a:ext cx="135741" cy="43085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Arrow Connector 266">
            <a:extLst>
              <a:ext uri="{FF2B5EF4-FFF2-40B4-BE49-F238E27FC236}">
                <a16:creationId xmlns:a16="http://schemas.microsoft.com/office/drawing/2014/main" id="{3D8247BA-1264-4A72-8DA9-8245713F50F0}"/>
              </a:ext>
            </a:extLst>
          </p:cNvPr>
          <p:cNvCxnSpPr>
            <a:cxnSpLocks/>
          </p:cNvCxnSpPr>
          <p:nvPr/>
        </p:nvCxnSpPr>
        <p:spPr>
          <a:xfrm flipV="1">
            <a:off x="1684789" y="3410546"/>
            <a:ext cx="706363" cy="487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Rectangle 282">
            <a:extLst>
              <a:ext uri="{FF2B5EF4-FFF2-40B4-BE49-F238E27FC236}">
                <a16:creationId xmlns:a16="http://schemas.microsoft.com/office/drawing/2014/main" id="{2994016E-1E17-4AD0-B6D9-DFEF409604D8}"/>
              </a:ext>
            </a:extLst>
          </p:cNvPr>
          <p:cNvSpPr/>
          <p:nvPr/>
        </p:nvSpPr>
        <p:spPr>
          <a:xfrm>
            <a:off x="2259187" y="5303307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GUN TRIGGER</a:t>
            </a:r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7E0CAA13-C2C5-4722-9044-F75DA8A071E3}"/>
              </a:ext>
            </a:extLst>
          </p:cNvPr>
          <p:cNvSpPr/>
          <p:nvPr/>
        </p:nvSpPr>
        <p:spPr>
          <a:xfrm>
            <a:off x="2259187" y="5491547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771646C8-5973-457A-8A15-844D154AAB9F}"/>
              </a:ext>
            </a:extLst>
          </p:cNvPr>
          <p:cNvSpPr/>
          <p:nvPr/>
        </p:nvSpPr>
        <p:spPr>
          <a:xfrm>
            <a:off x="2016304" y="5303307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B1216338-6D77-42B4-AD38-23E2D71855AA}"/>
              </a:ext>
            </a:extLst>
          </p:cNvPr>
          <p:cNvSpPr/>
          <p:nvPr/>
        </p:nvSpPr>
        <p:spPr>
          <a:xfrm>
            <a:off x="2016299" y="5491546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73</a:t>
            </a:r>
          </a:p>
        </p:txBody>
      </p:sp>
      <p:sp>
        <p:nvSpPr>
          <p:cNvPr id="287" name="Rectangle 286">
            <a:extLst>
              <a:ext uri="{FF2B5EF4-FFF2-40B4-BE49-F238E27FC236}">
                <a16:creationId xmlns:a16="http://schemas.microsoft.com/office/drawing/2014/main" id="{86FBE72B-3F84-45A3-9436-B6AE02AE6ED9}"/>
              </a:ext>
            </a:extLst>
          </p:cNvPr>
          <p:cNvSpPr/>
          <p:nvPr/>
        </p:nvSpPr>
        <p:spPr>
          <a:xfrm>
            <a:off x="2378087" y="4232999"/>
            <a:ext cx="1579227" cy="1305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chemeClr val="tx1"/>
                </a:solidFill>
              </a:rPr>
              <a:t>PULL</a:t>
            </a:r>
          </a:p>
        </p:txBody>
      </p:sp>
      <p:sp>
        <p:nvSpPr>
          <p:cNvPr id="288" name="Rectangle 287">
            <a:extLst>
              <a:ext uri="{FF2B5EF4-FFF2-40B4-BE49-F238E27FC236}">
                <a16:creationId xmlns:a16="http://schemas.microsoft.com/office/drawing/2014/main" id="{49EF6C1F-847A-4A9B-8BBB-B94387CA882D}"/>
              </a:ext>
            </a:extLst>
          </p:cNvPr>
          <p:cNvSpPr/>
          <p:nvPr/>
        </p:nvSpPr>
        <p:spPr>
          <a:xfrm>
            <a:off x="2620975" y="4860079"/>
            <a:ext cx="1335881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rgbClr val="FF0000"/>
                </a:solidFill>
              </a:rPr>
              <a:t>CAGE/UNCAGE</a:t>
            </a:r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8F3F4491-2487-48CE-87B6-827ED6963A4B}"/>
              </a:ext>
            </a:extLst>
          </p:cNvPr>
          <p:cNvSpPr/>
          <p:nvPr/>
        </p:nvSpPr>
        <p:spPr>
          <a:xfrm>
            <a:off x="2620975" y="5048319"/>
            <a:ext cx="1335881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20" dirty="0">
              <a:solidFill>
                <a:srgbClr val="00B050"/>
              </a:solidFill>
            </a:endParaRPr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D58F4D8-E0BF-4CDF-9154-DBDAFEFC72FF}"/>
              </a:ext>
            </a:extLst>
          </p:cNvPr>
          <p:cNvSpPr/>
          <p:nvPr/>
        </p:nvSpPr>
        <p:spPr>
          <a:xfrm>
            <a:off x="2378092" y="4860079"/>
            <a:ext cx="242888" cy="178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FF0000"/>
                </a:solidFill>
              </a:rPr>
              <a:t>26</a:t>
            </a:r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EE2AD30E-8031-4DEB-9604-A7B66556AA83}"/>
              </a:ext>
            </a:extLst>
          </p:cNvPr>
          <p:cNvSpPr/>
          <p:nvPr/>
        </p:nvSpPr>
        <p:spPr>
          <a:xfrm>
            <a:off x="2378087" y="5048318"/>
            <a:ext cx="242888" cy="1781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0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20" dirty="0">
                <a:solidFill>
                  <a:srgbClr val="00B050"/>
                </a:solidFill>
              </a:rPr>
              <a:t>76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B0BAD63A-D3B7-40F6-A251-27D581F624D4}"/>
              </a:ext>
            </a:extLst>
          </p:cNvPr>
          <p:cNvSpPr/>
          <p:nvPr/>
        </p:nvSpPr>
        <p:spPr>
          <a:xfrm>
            <a:off x="2378087" y="4729530"/>
            <a:ext cx="1578769" cy="1305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58293" rIns="116586" bIns="582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20" dirty="0">
                <a:solidFill>
                  <a:schemeClr val="tx1"/>
                </a:solidFill>
              </a:rPr>
              <a:t>PUSH</a:t>
            </a: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43ADB39E-B1F4-4763-86B9-3B6417204C04}"/>
              </a:ext>
            </a:extLst>
          </p:cNvPr>
          <p:cNvSpPr txBox="1"/>
          <p:nvPr/>
        </p:nvSpPr>
        <p:spPr>
          <a:xfrm>
            <a:off x="228600" y="190500"/>
            <a:ext cx="6826422" cy="369332"/>
          </a:xfrm>
          <a:prstGeom prst="rect">
            <a:avLst/>
          </a:prstGeom>
          <a:noFill/>
        </p:spPr>
        <p:txBody>
          <a:bodyPr wrap="square" lIns="45720" rtlCol="0">
            <a:spAutoFit/>
          </a:bodyPr>
          <a:lstStyle/>
          <a:p>
            <a:r>
              <a:rPr lang="en-US" b="1" dirty="0"/>
              <a:t>VKB GLADIATOR SCG-PREMIUM</a:t>
            </a:r>
          </a:p>
        </p:txBody>
      </p:sp>
    </p:spTree>
    <p:extLst>
      <p:ext uri="{BB962C8B-B14F-4D97-AF65-F5344CB8AC3E}">
        <p14:creationId xmlns:p14="http://schemas.microsoft.com/office/powerpoint/2010/main" val="1534525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290</TotalTime>
  <Words>163</Words>
  <Application>Microsoft Office PowerPoint</Application>
  <PresentationFormat>Custom</PresentationFormat>
  <Paragraphs>107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Young</dc:creator>
  <cp:lastModifiedBy>Richard Young</cp:lastModifiedBy>
  <cp:revision>4</cp:revision>
  <dcterms:created xsi:type="dcterms:W3CDTF">2020-07-03T21:58:25Z</dcterms:created>
  <dcterms:modified xsi:type="dcterms:W3CDTF">2020-07-04T19:21:40Z</dcterms:modified>
</cp:coreProperties>
</file>